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4071600" cy="20104100"/>
  <p:notesSz cx="14071600" cy="201041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17523B-FBB4-43B0-A085-9F6759BCAC77}" v="4" dt="2025-11-04T09:39:26.40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506" y="-373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 Lebedinsky" userId="f6428846-24d6-4c9a-b4a6-5000b255c7b8" providerId="ADAL" clId="{9D196D9A-ECE5-46A0-B3DD-C7F00C78CF5D}"/>
    <pc:docChg chg="undo custSel modSld">
      <pc:chgData name="Ron Lebedinsky" userId="f6428846-24d6-4c9a-b4a6-5000b255c7b8" providerId="ADAL" clId="{9D196D9A-ECE5-46A0-B3DD-C7F00C78CF5D}" dt="2025-10-31T13:46:52.707" v="1146" actId="1076"/>
      <pc:docMkLst>
        <pc:docMk/>
      </pc:docMkLst>
      <pc:sldChg chg="addSp delSp modSp mod">
        <pc:chgData name="Ron Lebedinsky" userId="f6428846-24d6-4c9a-b4a6-5000b255c7b8" providerId="ADAL" clId="{9D196D9A-ECE5-46A0-B3DD-C7F00C78CF5D}" dt="2025-10-31T13:46:52.707" v="1146" actId="1076"/>
        <pc:sldMkLst>
          <pc:docMk/>
          <pc:sldMk cId="0" sldId="256"/>
        </pc:sldMkLst>
        <pc:spChg chg="mod">
          <ac:chgData name="Ron Lebedinsky" userId="f6428846-24d6-4c9a-b4a6-5000b255c7b8" providerId="ADAL" clId="{9D196D9A-ECE5-46A0-B3DD-C7F00C78CF5D}" dt="2025-10-18T14:29:10.228" v="1009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2:02:05.112" v="77" actId="20577"/>
          <ac:spMkLst>
            <pc:docMk/>
            <pc:sldMk cId="0" sldId="256"/>
            <ac:spMk id="7" creationId="{00000000-0000-0000-0000-000000000000}"/>
          </ac:spMkLst>
        </pc:spChg>
        <pc:spChg chg="add mod">
          <ac:chgData name="Ron Lebedinsky" userId="f6428846-24d6-4c9a-b4a6-5000b255c7b8" providerId="ADAL" clId="{9D196D9A-ECE5-46A0-B3DD-C7F00C78CF5D}" dt="2025-10-31T13:46:43.165" v="1144" actId="1076"/>
          <ac:spMkLst>
            <pc:docMk/>
            <pc:sldMk cId="0" sldId="256"/>
            <ac:spMk id="8" creationId="{E6B23FE0-EE25-3AB1-B371-086FB3C3B1F8}"/>
          </ac:spMkLst>
        </pc:spChg>
        <pc:spChg chg="add mod">
          <ac:chgData name="Ron Lebedinsky" userId="f6428846-24d6-4c9a-b4a6-5000b255c7b8" providerId="ADAL" clId="{9D196D9A-ECE5-46A0-B3DD-C7F00C78CF5D}" dt="2025-10-31T13:46:00.432" v="1114" actId="1076"/>
          <ac:spMkLst>
            <pc:docMk/>
            <pc:sldMk cId="0" sldId="256"/>
            <ac:spMk id="9" creationId="{1ED7729B-61A5-F7E7-9A6E-CBD0CCF4F95D}"/>
          </ac:spMkLst>
        </pc:spChg>
        <pc:spChg chg="add mod">
          <ac:chgData name="Ron Lebedinsky" userId="f6428846-24d6-4c9a-b4a6-5000b255c7b8" providerId="ADAL" clId="{9D196D9A-ECE5-46A0-B3DD-C7F00C78CF5D}" dt="2025-10-31T13:46:24.009" v="1126" actId="1076"/>
          <ac:spMkLst>
            <pc:docMk/>
            <pc:sldMk cId="0" sldId="256"/>
            <ac:spMk id="10" creationId="{BBD20C87-0333-67E9-6B4D-8DD55051003F}"/>
          </ac:spMkLst>
        </pc:spChg>
        <pc:spChg chg="mod">
          <ac:chgData name="Ron Lebedinsky" userId="f6428846-24d6-4c9a-b4a6-5000b255c7b8" providerId="ADAL" clId="{9D196D9A-ECE5-46A0-B3DD-C7F00C78CF5D}" dt="2025-10-18T13:57:24.813" v="914" actId="1076"/>
          <ac:spMkLst>
            <pc:docMk/>
            <pc:sldMk cId="0" sldId="256"/>
            <ac:spMk id="11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8:47.364" v="927" actId="14100"/>
          <ac:spMkLst>
            <pc:docMk/>
            <pc:sldMk cId="0" sldId="256"/>
            <ac:spMk id="12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4:29:31.009" v="1011" actId="14100"/>
          <ac:spMkLst>
            <pc:docMk/>
            <pc:sldMk cId="0" sldId="256"/>
            <ac:spMk id="13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33:03.748" v="832" actId="14100"/>
          <ac:spMkLst>
            <pc:docMk/>
            <pc:sldMk cId="0" sldId="256"/>
            <ac:spMk id="15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2:26:34.368" v="425" actId="368"/>
          <ac:spMkLst>
            <pc:docMk/>
            <pc:sldMk cId="0" sldId="256"/>
            <ac:spMk id="16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6:16.797" v="902" actId="1076"/>
          <ac:spMkLst>
            <pc:docMk/>
            <pc:sldMk cId="0" sldId="256"/>
            <ac:spMk id="17" creationId="{00000000-0000-0000-0000-000000000000}"/>
          </ac:spMkLst>
        </pc:spChg>
        <pc:spChg chg="add mod">
          <ac:chgData name="Ron Lebedinsky" userId="f6428846-24d6-4c9a-b4a6-5000b255c7b8" providerId="ADAL" clId="{9D196D9A-ECE5-46A0-B3DD-C7F00C78CF5D}" dt="2025-10-31T13:46:52.707" v="1146" actId="1076"/>
          <ac:spMkLst>
            <pc:docMk/>
            <pc:sldMk cId="0" sldId="256"/>
            <ac:spMk id="18" creationId="{1C447B25-BA8E-3D0F-A251-D999C57BCFEA}"/>
          </ac:spMkLst>
        </pc:spChg>
        <pc:spChg chg="mod topLvl">
          <ac:chgData name="Ron Lebedinsky" userId="f6428846-24d6-4c9a-b4a6-5000b255c7b8" providerId="ADAL" clId="{9D196D9A-ECE5-46A0-B3DD-C7F00C78CF5D}" dt="2025-10-18T13:58:34.143" v="926" actId="14100"/>
          <ac:spMkLst>
            <pc:docMk/>
            <pc:sldMk cId="0" sldId="256"/>
            <ac:spMk id="19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6:51.112" v="909" actId="1076"/>
          <ac:spMkLst>
            <pc:docMk/>
            <pc:sldMk cId="0" sldId="256"/>
            <ac:spMk id="23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6:51.112" v="909" actId="1076"/>
          <ac:spMkLst>
            <pc:docMk/>
            <pc:sldMk cId="0" sldId="256"/>
            <ac:spMk id="24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31T13:46:45.900" v="1145" actId="1076"/>
          <ac:spMkLst>
            <pc:docMk/>
            <pc:sldMk cId="0" sldId="256"/>
            <ac:spMk id="32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34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35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4:30:26.865" v="1014" actId="1076"/>
          <ac:spMkLst>
            <pc:docMk/>
            <pc:sldMk cId="0" sldId="256"/>
            <ac:spMk id="36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37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45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47" creationId="{00000000-0000-0000-0000-000000000000}"/>
          </ac:spMkLst>
        </pc:spChg>
        <pc:spChg chg="add mod">
          <ac:chgData name="Ron Lebedinsky" userId="f6428846-24d6-4c9a-b4a6-5000b255c7b8" providerId="ADAL" clId="{9D196D9A-ECE5-46A0-B3DD-C7F00C78CF5D}" dt="2025-10-18T13:13:59.607" v="559" actId="1076"/>
          <ac:spMkLst>
            <pc:docMk/>
            <pc:sldMk cId="0" sldId="256"/>
            <ac:spMk id="48" creationId="{D38915C8-A291-C6C6-4989-8A3DD9155D9F}"/>
          </ac:spMkLst>
        </pc:spChg>
        <pc:spChg chg="mod">
          <ac:chgData name="Ron Lebedinsky" userId="f6428846-24d6-4c9a-b4a6-5000b255c7b8" providerId="ADAL" clId="{9D196D9A-ECE5-46A0-B3DD-C7F00C78CF5D}" dt="2025-10-18T14:30:17.487" v="1013" actId="1076"/>
          <ac:spMkLst>
            <pc:docMk/>
            <pc:sldMk cId="0" sldId="256"/>
            <ac:spMk id="49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5:58.076" v="899" actId="1076"/>
          <ac:spMkLst>
            <pc:docMk/>
            <pc:sldMk cId="0" sldId="256"/>
            <ac:spMk id="50" creationId="{00000000-0000-0000-0000-000000000000}"/>
          </ac:spMkLst>
        </pc:spChg>
        <pc:spChg chg="topLvl">
          <ac:chgData name="Ron Lebedinsky" userId="f6428846-24d6-4c9a-b4a6-5000b255c7b8" providerId="ADAL" clId="{9D196D9A-ECE5-46A0-B3DD-C7F00C78CF5D}" dt="2025-10-18T13:28:33.681" v="577" actId="21"/>
          <ac:spMkLst>
            <pc:docMk/>
            <pc:sldMk cId="0" sldId="256"/>
            <ac:spMk id="57" creationId="{00000000-0000-0000-0000-000000000000}"/>
          </ac:spMkLst>
        </pc:spChg>
        <pc:spChg chg="add mod">
          <ac:chgData name="Ron Lebedinsky" userId="f6428846-24d6-4c9a-b4a6-5000b255c7b8" providerId="ADAL" clId="{9D196D9A-ECE5-46A0-B3DD-C7F00C78CF5D}" dt="2025-10-18T13:13:05.092" v="553" actId="1076"/>
          <ac:spMkLst>
            <pc:docMk/>
            <pc:sldMk cId="0" sldId="256"/>
            <ac:spMk id="69" creationId="{699FBBA9-2F59-8441-C646-85B05FFCBDBB}"/>
          </ac:spMkLst>
        </pc:spChg>
        <pc:spChg chg="add mod">
          <ac:chgData name="Ron Lebedinsky" userId="f6428846-24d6-4c9a-b4a6-5000b255c7b8" providerId="ADAL" clId="{9D196D9A-ECE5-46A0-B3DD-C7F00C78CF5D}" dt="2025-10-18T13:31:01.024" v="821" actId="20577"/>
          <ac:spMkLst>
            <pc:docMk/>
            <pc:sldMk cId="0" sldId="256"/>
            <ac:spMk id="76" creationId="{78375434-0BAF-67B5-EB75-E1A25421AF87}"/>
          </ac:spMkLst>
        </pc:spChg>
        <pc:spChg chg="add mod">
          <ac:chgData name="Ron Lebedinsky" userId="f6428846-24d6-4c9a-b4a6-5000b255c7b8" providerId="ADAL" clId="{9D196D9A-ECE5-46A0-B3DD-C7F00C78CF5D}" dt="2025-10-18T13:58:30.822" v="925" actId="1076"/>
          <ac:spMkLst>
            <pc:docMk/>
            <pc:sldMk cId="0" sldId="256"/>
            <ac:spMk id="81" creationId="{9A34379C-2D58-F26C-CD29-0BD6C44ACE9C}"/>
          </ac:spMkLst>
        </pc:spChg>
        <pc:spChg chg="add mod">
          <ac:chgData name="Ron Lebedinsky" userId="f6428846-24d6-4c9a-b4a6-5000b255c7b8" providerId="ADAL" clId="{9D196D9A-ECE5-46A0-B3DD-C7F00C78CF5D}" dt="2025-10-18T14:31:30.293" v="1018" actId="14100"/>
          <ac:spMkLst>
            <pc:docMk/>
            <pc:sldMk cId="0" sldId="256"/>
            <ac:spMk id="84" creationId="{DCE0529B-5CA6-90F7-900D-38D64849347C}"/>
          </ac:spMkLst>
        </pc:spChg>
        <pc:spChg chg="mod">
          <ac:chgData name="Ron Lebedinsky" userId="f6428846-24d6-4c9a-b4a6-5000b255c7b8" providerId="ADAL" clId="{9D196D9A-ECE5-46A0-B3DD-C7F00C78CF5D}" dt="2025-10-18T14:00:08.107" v="940"/>
          <ac:spMkLst>
            <pc:docMk/>
            <pc:sldMk cId="0" sldId="256"/>
            <ac:spMk id="86" creationId="{7351DC1C-E80D-516D-2565-8558CC058AEB}"/>
          </ac:spMkLst>
        </pc:spChg>
        <pc:spChg chg="mod">
          <ac:chgData name="Ron Lebedinsky" userId="f6428846-24d6-4c9a-b4a6-5000b255c7b8" providerId="ADAL" clId="{9D196D9A-ECE5-46A0-B3DD-C7F00C78CF5D}" dt="2025-10-18T14:00:08.107" v="940"/>
          <ac:spMkLst>
            <pc:docMk/>
            <pc:sldMk cId="0" sldId="256"/>
            <ac:spMk id="87" creationId="{F9F3C7F1-5D71-7449-8932-CCA709CFD686}"/>
          </ac:spMkLst>
        </pc:spChg>
        <pc:spChg chg="add mod">
          <ac:chgData name="Ron Lebedinsky" userId="f6428846-24d6-4c9a-b4a6-5000b255c7b8" providerId="ADAL" clId="{9D196D9A-ECE5-46A0-B3DD-C7F00C78CF5D}" dt="2025-10-18T14:02:33.062" v="972" actId="1076"/>
          <ac:spMkLst>
            <pc:docMk/>
            <pc:sldMk cId="0" sldId="256"/>
            <ac:spMk id="91" creationId="{5626CB83-EF29-8271-5023-DA3C603BA7DB}"/>
          </ac:spMkLst>
        </pc:spChg>
        <pc:spChg chg="add mod ord">
          <ac:chgData name="Ron Lebedinsky" userId="f6428846-24d6-4c9a-b4a6-5000b255c7b8" providerId="ADAL" clId="{9D196D9A-ECE5-46A0-B3DD-C7F00C78CF5D}" dt="2025-10-18T13:56:51.112" v="909" actId="1076"/>
          <ac:spMkLst>
            <pc:docMk/>
            <pc:sldMk cId="0" sldId="256"/>
            <ac:spMk id="115" creationId="{00000000-0000-0000-0000-000000000000}"/>
          </ac:spMkLst>
        </pc:spChg>
        <pc:spChg chg="add mod">
          <ac:chgData name="Ron Lebedinsky" userId="f6428846-24d6-4c9a-b4a6-5000b255c7b8" providerId="ADAL" clId="{9D196D9A-ECE5-46A0-B3DD-C7F00C78CF5D}" dt="2025-10-18T13:56:51.112" v="909" actId="1076"/>
          <ac:spMkLst>
            <pc:docMk/>
            <pc:sldMk cId="0" sldId="256"/>
            <ac:spMk id="116" creationId="{00000000-0000-0000-0000-000000000000}"/>
          </ac:spMkLst>
        </pc:spChg>
        <pc:spChg chg="mod">
          <ac:chgData name="Ron Lebedinsky" userId="f6428846-24d6-4c9a-b4a6-5000b255c7b8" providerId="ADAL" clId="{9D196D9A-ECE5-46A0-B3DD-C7F00C78CF5D}" dt="2025-10-18T13:58:14.647" v="923" actId="14100"/>
          <ac:spMkLst>
            <pc:docMk/>
            <pc:sldMk cId="0" sldId="256"/>
            <ac:spMk id="118" creationId="{4D10ABC4-3FFE-3EDB-15DD-987D6E59084D}"/>
          </ac:spMkLst>
        </pc:spChg>
        <pc:spChg chg="mod">
          <ac:chgData name="Ron Lebedinsky" userId="f6428846-24d6-4c9a-b4a6-5000b255c7b8" providerId="ADAL" clId="{9D196D9A-ECE5-46A0-B3DD-C7F00C78CF5D}" dt="2025-10-18T13:57:14.120" v="912" actId="14100"/>
          <ac:spMkLst>
            <pc:docMk/>
            <pc:sldMk cId="0" sldId="256"/>
            <ac:spMk id="119" creationId="{663469EB-7D0C-24F5-4DA2-D6C8EDA4019F}"/>
          </ac:spMkLst>
        </pc:spChg>
        <pc:grpChg chg="mod">
          <ac:chgData name="Ron Lebedinsky" userId="f6428846-24d6-4c9a-b4a6-5000b255c7b8" providerId="ADAL" clId="{9D196D9A-ECE5-46A0-B3DD-C7F00C78CF5D}" dt="2025-10-18T13:58:21.746" v="924" actId="14100"/>
          <ac:grpSpMkLst>
            <pc:docMk/>
            <pc:sldMk cId="0" sldId="256"/>
            <ac:grpSpMk id="14" creationId="{00000000-0000-0000-0000-000000000000}"/>
          </ac:grpSpMkLst>
        </pc:grpChg>
        <pc:grpChg chg="mod">
          <ac:chgData name="Ron Lebedinsky" userId="f6428846-24d6-4c9a-b4a6-5000b255c7b8" providerId="ADAL" clId="{9D196D9A-ECE5-46A0-B3DD-C7F00C78CF5D}" dt="2025-10-18T13:55:43.796" v="898" actId="1076"/>
          <ac:grpSpMkLst>
            <pc:docMk/>
            <pc:sldMk cId="0" sldId="256"/>
            <ac:grpSpMk id="38" creationId="{00000000-0000-0000-0000-000000000000}"/>
          </ac:grpSpMkLst>
        </pc:grpChg>
        <pc:grpChg chg="add mod">
          <ac:chgData name="Ron Lebedinsky" userId="f6428846-24d6-4c9a-b4a6-5000b255c7b8" providerId="ADAL" clId="{9D196D9A-ECE5-46A0-B3DD-C7F00C78CF5D}" dt="2025-10-18T14:31:08.586" v="1016" actId="14100"/>
          <ac:grpSpMkLst>
            <pc:docMk/>
            <pc:sldMk cId="0" sldId="256"/>
            <ac:grpSpMk id="85" creationId="{60E412E1-21DB-DA45-DCD9-9A4274DAF4B5}"/>
          </ac:grpSpMkLst>
        </pc:grpChg>
        <pc:grpChg chg="add mod ord">
          <ac:chgData name="Ron Lebedinsky" userId="f6428846-24d6-4c9a-b4a6-5000b255c7b8" providerId="ADAL" clId="{9D196D9A-ECE5-46A0-B3DD-C7F00C78CF5D}" dt="2025-10-18T14:01:04.195" v="949" actId="1076"/>
          <ac:grpSpMkLst>
            <pc:docMk/>
            <pc:sldMk cId="0" sldId="256"/>
            <ac:grpSpMk id="117" creationId="{AB99934B-3D3C-19D8-1B8D-851C9942E759}"/>
          </ac:grpSpMkLst>
        </pc:grpChg>
        <pc:picChg chg="add mod">
          <ac:chgData name="Ron Lebedinsky" userId="f6428846-24d6-4c9a-b4a6-5000b255c7b8" providerId="ADAL" clId="{9D196D9A-ECE5-46A0-B3DD-C7F00C78CF5D}" dt="2025-10-18T13:10:05.052" v="469" actId="1076"/>
          <ac:picMkLst>
            <pc:docMk/>
            <pc:sldMk cId="0" sldId="256"/>
            <ac:picMk id="22" creationId="{5374427C-A36F-25FD-F55A-E2AC90E98D77}"/>
          </ac:picMkLst>
        </pc:picChg>
        <pc:picChg chg="mod modCrop">
          <ac:chgData name="Ron Lebedinsky" userId="f6428846-24d6-4c9a-b4a6-5000b255c7b8" providerId="ADAL" clId="{9D196D9A-ECE5-46A0-B3DD-C7F00C78CF5D}" dt="2025-10-18T13:13:52.995" v="558" actId="1076"/>
          <ac:picMkLst>
            <pc:docMk/>
            <pc:sldMk cId="0" sldId="256"/>
            <ac:picMk id="77" creationId="{00000000-0000-0000-0000-000000000000}"/>
          </ac:picMkLst>
        </pc:picChg>
        <pc:picChg chg="add mod">
          <ac:chgData name="Ron Lebedinsky" userId="f6428846-24d6-4c9a-b4a6-5000b255c7b8" providerId="ADAL" clId="{9D196D9A-ECE5-46A0-B3DD-C7F00C78CF5D}" dt="2025-10-18T13:28:38.208" v="579" actId="1076"/>
          <ac:picMkLst>
            <pc:docMk/>
            <pc:sldMk cId="0" sldId="256"/>
            <ac:picMk id="78" creationId="{00000000-0000-0000-0000-000000000000}"/>
          </ac:picMkLst>
        </pc:picChg>
        <pc:picChg chg="add mod">
          <ac:chgData name="Ron Lebedinsky" userId="f6428846-24d6-4c9a-b4a6-5000b255c7b8" providerId="ADAL" clId="{9D196D9A-ECE5-46A0-B3DD-C7F00C78CF5D}" dt="2025-10-18T14:31:23.283" v="1017" actId="1076"/>
          <ac:picMkLst>
            <pc:docMk/>
            <pc:sldMk cId="0" sldId="256"/>
            <ac:picMk id="95" creationId="{C4DE9EFC-03A8-CD87-03B1-109005C3083C}"/>
          </ac:picMkLst>
        </pc:picChg>
        <pc:picChg chg="mod">
          <ac:chgData name="Ron Lebedinsky" userId="f6428846-24d6-4c9a-b4a6-5000b255c7b8" providerId="ADAL" clId="{9D196D9A-ECE5-46A0-B3DD-C7F00C78CF5D}" dt="2025-10-18T13:55:58.076" v="899" actId="1076"/>
          <ac:picMkLst>
            <pc:docMk/>
            <pc:sldMk cId="0" sldId="256"/>
            <ac:picMk id="112" creationId="{DA6AAFC2-44B8-47BD-F37B-6CCD1B74F8BA}"/>
          </ac:picMkLst>
        </pc:picChg>
        <pc:picChg chg="mod">
          <ac:chgData name="Ron Lebedinsky" userId="f6428846-24d6-4c9a-b4a6-5000b255c7b8" providerId="ADAL" clId="{9D196D9A-ECE5-46A0-B3DD-C7F00C78CF5D}" dt="2025-10-18T13:55:58.076" v="899" actId="1076"/>
          <ac:picMkLst>
            <pc:docMk/>
            <pc:sldMk cId="0" sldId="256"/>
            <ac:picMk id="114" creationId="{DAEC4848-3F7E-1FC2-F81E-18EBD36AA659}"/>
          </ac:picMkLst>
        </pc:picChg>
      </pc:sldChg>
    </pc:docChg>
  </pc:docChgLst>
  <pc:docChgLst>
    <pc:chgData name="Ron Lebedinsky" userId="f6428846-24d6-4c9a-b4a6-5000b255c7b8" providerId="ADAL" clId="{C2C84E68-9264-440D-8B68-CC66599956BA}"/>
    <pc:docChg chg="undo custSel modSld">
      <pc:chgData name="Ron Lebedinsky" userId="f6428846-24d6-4c9a-b4a6-5000b255c7b8" providerId="ADAL" clId="{C2C84E68-9264-440D-8B68-CC66599956BA}" dt="2025-11-04T09:39:49.876" v="41" actId="1076"/>
      <pc:docMkLst>
        <pc:docMk/>
      </pc:docMkLst>
      <pc:sldChg chg="addSp delSp modSp mod">
        <pc:chgData name="Ron Lebedinsky" userId="f6428846-24d6-4c9a-b4a6-5000b255c7b8" providerId="ADAL" clId="{C2C84E68-9264-440D-8B68-CC66599956BA}" dt="2025-11-04T09:39:49.876" v="41" actId="1076"/>
        <pc:sldMkLst>
          <pc:docMk/>
          <pc:sldMk cId="0" sldId="256"/>
        </pc:sldMkLst>
        <pc:spChg chg="add del">
          <ac:chgData name="Ron Lebedinsky" userId="f6428846-24d6-4c9a-b4a6-5000b255c7b8" providerId="ADAL" clId="{C2C84E68-9264-440D-8B68-CC66599956BA}" dt="2025-11-04T09:19:20.427" v="23" actId="22"/>
          <ac:spMkLst>
            <pc:docMk/>
            <pc:sldMk cId="0" sldId="256"/>
            <ac:spMk id="28" creationId="{969D3699-E603-81A7-7F66-1AD9E1F86601}"/>
          </ac:spMkLst>
        </pc:spChg>
        <pc:picChg chg="add del mod">
          <ac:chgData name="Ron Lebedinsky" userId="f6428846-24d6-4c9a-b4a6-5000b255c7b8" providerId="ADAL" clId="{C2C84E68-9264-440D-8B68-CC66599956BA}" dt="2025-11-04T09:14:15.867" v="7" actId="21"/>
          <ac:picMkLst>
            <pc:docMk/>
            <pc:sldMk cId="0" sldId="256"/>
            <ac:picMk id="21" creationId="{FC1F8323-D5E1-A787-B0AA-8900F36F764B}"/>
          </ac:picMkLst>
        </pc:picChg>
        <pc:picChg chg="add del mod">
          <ac:chgData name="Ron Lebedinsky" userId="f6428846-24d6-4c9a-b4a6-5000b255c7b8" providerId="ADAL" clId="{C2C84E68-9264-440D-8B68-CC66599956BA}" dt="2025-11-04T09:19:22.726" v="24" actId="21"/>
          <ac:picMkLst>
            <pc:docMk/>
            <pc:sldMk cId="0" sldId="256"/>
            <ac:picMk id="26" creationId="{7B0974D0-A9BD-EEB3-0090-E13A5220E5FA}"/>
          </ac:picMkLst>
        </pc:picChg>
        <pc:picChg chg="add del mod">
          <ac:chgData name="Ron Lebedinsky" userId="f6428846-24d6-4c9a-b4a6-5000b255c7b8" providerId="ADAL" clId="{C2C84E68-9264-440D-8B68-CC66599956BA}" dt="2025-11-04T09:39:30.601" v="36" actId="21"/>
          <ac:picMkLst>
            <pc:docMk/>
            <pc:sldMk cId="0" sldId="256"/>
            <ac:picMk id="30" creationId="{D78D0D86-71C0-5CCD-C8CC-5B4C47029F49}"/>
          </ac:picMkLst>
        </pc:picChg>
        <pc:picChg chg="add mod">
          <ac:chgData name="Ron Lebedinsky" userId="f6428846-24d6-4c9a-b4a6-5000b255c7b8" providerId="ADAL" clId="{C2C84E68-9264-440D-8B68-CC66599956BA}" dt="2025-11-04T09:39:49.876" v="41" actId="1076"/>
          <ac:picMkLst>
            <pc:docMk/>
            <pc:sldMk cId="0" sldId="256"/>
            <ac:picMk id="33" creationId="{9447B983-DD35-D81E-B862-3CA30EA41753}"/>
          </ac:picMkLst>
        </pc:picChg>
      </pc:sldChg>
    </pc:docChg>
  </pc:docChgLst>
  <pc:docChgLst>
    <pc:chgData name="Ori Gross" userId="6d5ae40f-89ad-44c0-a0bb-5ef3de216c78" providerId="ADAL" clId="{48201C55-C02C-4FAC-A451-9B8D51BDB7EF}"/>
    <pc:docChg chg="undo custSel modSld">
      <pc:chgData name="Ori Gross" userId="6d5ae40f-89ad-44c0-a0bb-5ef3de216c78" providerId="ADAL" clId="{48201C55-C02C-4FAC-A451-9B8D51BDB7EF}" dt="2025-10-18T14:27:38.068" v="475" actId="20577"/>
      <pc:docMkLst>
        <pc:docMk/>
      </pc:docMkLst>
      <pc:sldChg chg="addSp delSp modSp mod">
        <pc:chgData name="Ori Gross" userId="6d5ae40f-89ad-44c0-a0bb-5ef3de216c78" providerId="ADAL" clId="{48201C55-C02C-4FAC-A451-9B8D51BDB7EF}" dt="2025-10-18T14:27:38.068" v="475" actId="20577"/>
        <pc:sldMkLst>
          <pc:docMk/>
          <pc:sldMk cId="0" sldId="256"/>
        </pc:sldMkLst>
        <pc:spChg chg="mod">
          <ac:chgData name="Ori Gross" userId="6d5ae40f-89ad-44c0-a0bb-5ef3de216c78" providerId="ADAL" clId="{48201C55-C02C-4FAC-A451-9B8D51BDB7EF}" dt="2025-10-18T14:27:38.068" v="475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57:39.040" v="468" actId="14100"/>
          <ac:spMkLst>
            <pc:docMk/>
            <pc:sldMk cId="0" sldId="256"/>
            <ac:spMk id="13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33:08.581" v="135" actId="1076"/>
          <ac:spMkLst>
            <pc:docMk/>
            <pc:sldMk cId="0" sldId="256"/>
            <ac:spMk id="34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33:15.487" v="136" actId="1076"/>
          <ac:spMkLst>
            <pc:docMk/>
            <pc:sldMk cId="0" sldId="256"/>
            <ac:spMk id="35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26:31.752" v="121" actId="1037"/>
          <ac:spMkLst>
            <pc:docMk/>
            <pc:sldMk cId="0" sldId="256"/>
            <ac:spMk id="36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32:58.570" v="134" actId="404"/>
          <ac:spMkLst>
            <pc:docMk/>
            <pc:sldMk cId="0" sldId="256"/>
            <ac:spMk id="37" creationId="{00000000-0000-0000-0000-000000000000}"/>
          </ac:spMkLst>
        </pc:spChg>
        <pc:spChg chg="add mod">
          <ac:chgData name="Ori Gross" userId="6d5ae40f-89ad-44c0-a0bb-5ef3de216c78" providerId="ADAL" clId="{48201C55-C02C-4FAC-A451-9B8D51BDB7EF}" dt="2025-10-18T13:13:50.247" v="341" actId="1076"/>
          <ac:spMkLst>
            <pc:docMk/>
            <pc:sldMk cId="0" sldId="256"/>
            <ac:spMk id="42" creationId="{B773D7A8-AD32-38A3-88C0-3525BB25279E}"/>
          </ac:spMkLst>
        </pc:spChg>
        <pc:spChg chg="add mod">
          <ac:chgData name="Ori Gross" userId="6d5ae40f-89ad-44c0-a0bb-5ef3de216c78" providerId="ADAL" clId="{48201C55-C02C-4FAC-A451-9B8D51BDB7EF}" dt="2025-10-18T13:19:15.960" v="413" actId="14100"/>
          <ac:spMkLst>
            <pc:docMk/>
            <pc:sldMk cId="0" sldId="256"/>
            <ac:spMk id="46" creationId="{EFB0A739-D239-2CA6-80AB-DC6B6B7CF888}"/>
          </ac:spMkLst>
        </pc:spChg>
        <pc:spChg chg="topLvl">
          <ac:chgData name="Ori Gross" userId="6d5ae40f-89ad-44c0-a0bb-5ef3de216c78" providerId="ADAL" clId="{48201C55-C02C-4FAC-A451-9B8D51BDB7EF}" dt="2025-10-18T12:07:13.059" v="16" actId="478"/>
          <ac:spMkLst>
            <pc:docMk/>
            <pc:sldMk cId="0" sldId="256"/>
            <ac:spMk id="47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34:34.950" v="140" actId="1076"/>
          <ac:spMkLst>
            <pc:docMk/>
            <pc:sldMk cId="0" sldId="256"/>
            <ac:spMk id="49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2:42:15.890" v="248" actId="20577"/>
          <ac:spMkLst>
            <pc:docMk/>
            <pc:sldMk cId="0" sldId="256"/>
            <ac:spMk id="50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28:40.856" v="457" actId="14100"/>
          <ac:spMkLst>
            <pc:docMk/>
            <pc:sldMk cId="0" sldId="256"/>
            <ac:spMk id="57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28:54.808" v="465" actId="1038"/>
          <ac:spMkLst>
            <pc:docMk/>
            <pc:sldMk cId="0" sldId="256"/>
            <ac:spMk id="59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13:20.422" v="335" actId="1076"/>
          <ac:spMkLst>
            <pc:docMk/>
            <pc:sldMk cId="0" sldId="256"/>
            <ac:spMk id="64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19:56.331" v="438" actId="1036"/>
          <ac:spMkLst>
            <pc:docMk/>
            <pc:sldMk cId="0" sldId="256"/>
            <ac:spMk id="65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19:58.502" v="439" actId="1035"/>
          <ac:spMkLst>
            <pc:docMk/>
            <pc:sldMk cId="0" sldId="256"/>
            <ac:spMk id="66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20:32.163" v="446" actId="1036"/>
          <ac:spMkLst>
            <pc:docMk/>
            <pc:sldMk cId="0" sldId="256"/>
            <ac:spMk id="67" creationId="{00000000-0000-0000-0000-000000000000}"/>
          </ac:spMkLst>
        </pc:spChg>
        <pc:spChg chg="mod">
          <ac:chgData name="Ori Gross" userId="6d5ae40f-89ad-44c0-a0bb-5ef3de216c78" providerId="ADAL" clId="{48201C55-C02C-4FAC-A451-9B8D51BDB7EF}" dt="2025-10-18T13:20:37.100" v="448" actId="1076"/>
          <ac:spMkLst>
            <pc:docMk/>
            <pc:sldMk cId="0" sldId="256"/>
            <ac:spMk id="68" creationId="{00000000-0000-0000-0000-000000000000}"/>
          </ac:spMkLst>
        </pc:spChg>
        <pc:spChg chg="add del mod">
          <ac:chgData name="Ori Gross" userId="6d5ae40f-89ad-44c0-a0bb-5ef3de216c78" providerId="ADAL" clId="{48201C55-C02C-4FAC-A451-9B8D51BDB7EF}" dt="2025-10-18T13:19:46.750" v="430" actId="1035"/>
          <ac:spMkLst>
            <pc:docMk/>
            <pc:sldMk cId="0" sldId="256"/>
            <ac:spMk id="120" creationId="{2C002FE9-7E1A-FF4B-021D-E55493EF7AC5}"/>
          </ac:spMkLst>
        </pc:spChg>
        <pc:spChg chg="add mod">
          <ac:chgData name="Ori Gross" userId="6d5ae40f-89ad-44c0-a0bb-5ef3de216c78" providerId="ADAL" clId="{48201C55-C02C-4FAC-A451-9B8D51BDB7EF}" dt="2025-10-18T13:19:52.550" v="435" actId="1036"/>
          <ac:spMkLst>
            <pc:docMk/>
            <pc:sldMk cId="0" sldId="256"/>
            <ac:spMk id="121" creationId="{E6F7EB8A-DC79-4795-6854-FDE644AB98A1}"/>
          </ac:spMkLst>
        </pc:spChg>
        <pc:grpChg chg="mod">
          <ac:chgData name="Ori Gross" userId="6d5ae40f-89ad-44c0-a0bb-5ef3de216c78" providerId="ADAL" clId="{48201C55-C02C-4FAC-A451-9B8D51BDB7EF}" dt="2025-10-18T13:32:37.503" v="467" actId="1076"/>
          <ac:grpSpMkLst>
            <pc:docMk/>
            <pc:sldMk cId="0" sldId="256"/>
            <ac:grpSpMk id="38" creationId="{00000000-0000-0000-0000-000000000000}"/>
          </ac:grpSpMkLst>
        </pc:grpChg>
        <pc:picChg chg="mod">
          <ac:chgData name="Ori Gross" userId="6d5ae40f-89ad-44c0-a0bb-5ef3de216c78" providerId="ADAL" clId="{48201C55-C02C-4FAC-A451-9B8D51BDB7EF}" dt="2025-10-18T13:28:54.808" v="465" actId="1038"/>
          <ac:picMkLst>
            <pc:docMk/>
            <pc:sldMk cId="0" sldId="256"/>
            <ac:picMk id="78" creationId="{00000000-0000-0000-0000-000000000000}"/>
          </ac:picMkLst>
        </pc:picChg>
        <pc:picChg chg="add mod">
          <ac:chgData name="Ori Gross" userId="6d5ae40f-89ad-44c0-a0bb-5ef3de216c78" providerId="ADAL" clId="{48201C55-C02C-4FAC-A451-9B8D51BDB7EF}" dt="2025-10-18T12:25:50.993" v="115" actId="1076"/>
          <ac:picMkLst>
            <pc:docMk/>
            <pc:sldMk cId="0" sldId="256"/>
            <ac:picMk id="112" creationId="{DA6AAFC2-44B8-47BD-F37B-6CCD1B74F8BA}"/>
          </ac:picMkLst>
        </pc:picChg>
        <pc:picChg chg="add mod">
          <ac:chgData name="Ori Gross" userId="6d5ae40f-89ad-44c0-a0bb-5ef3de216c78" providerId="ADAL" clId="{48201C55-C02C-4FAC-A451-9B8D51BDB7EF}" dt="2025-10-18T12:33:18.830" v="137" actId="1076"/>
          <ac:picMkLst>
            <pc:docMk/>
            <pc:sldMk cId="0" sldId="256"/>
            <ac:picMk id="114" creationId="{DAEC4848-3F7E-1FC2-F81E-18EBD36AA65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55846" y="6232271"/>
            <a:ext cx="11966258" cy="42218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1" i="0">
                <a:solidFill>
                  <a:srgbClr val="12477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11692" y="11258296"/>
            <a:ext cx="9854565" cy="50260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1" i="0">
                <a:solidFill>
                  <a:srgbClr val="12477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1" i="0">
                <a:solidFill>
                  <a:srgbClr val="12477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03897" y="4623943"/>
            <a:ext cx="6123908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50144" y="4623943"/>
            <a:ext cx="6123908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1" i="0">
                <a:solidFill>
                  <a:srgbClr val="12477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902386"/>
            <a:ext cx="14068964" cy="19201601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340311" y="3756"/>
            <a:ext cx="6732270" cy="1163955"/>
          </a:xfrm>
          <a:custGeom>
            <a:avLst/>
            <a:gdLst/>
            <a:ahLst/>
            <a:cxnLst/>
            <a:rect l="l" t="t" r="r" b="b"/>
            <a:pathLst>
              <a:path w="6732269" h="1163955">
                <a:moveTo>
                  <a:pt x="6732218" y="0"/>
                </a:moveTo>
                <a:lnTo>
                  <a:pt x="0" y="0"/>
                </a:lnTo>
                <a:lnTo>
                  <a:pt x="0" y="1163420"/>
                </a:lnTo>
                <a:lnTo>
                  <a:pt x="6732218" y="1163420"/>
                </a:lnTo>
                <a:lnTo>
                  <a:pt x="6732218" y="0"/>
                </a:lnTo>
                <a:close/>
              </a:path>
            </a:pathLst>
          </a:custGeom>
          <a:solidFill>
            <a:srgbClr val="00000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3758"/>
            <a:ext cx="7506128" cy="116341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65520" y="1216081"/>
            <a:ext cx="12946908" cy="1388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1" i="0">
                <a:solidFill>
                  <a:srgbClr val="12477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03897" y="4623943"/>
            <a:ext cx="12670155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786503" y="18696814"/>
            <a:ext cx="4504944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03897" y="18696814"/>
            <a:ext cx="3237928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136124" y="18696814"/>
            <a:ext cx="3237928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object 8">
            <a:extLst>
              <a:ext uri="{FF2B5EF4-FFF2-40B4-BE49-F238E27FC236}">
                <a16:creationId xmlns:a16="http://schemas.microsoft.com/office/drawing/2014/main" id="{AB99934B-3D3C-19D8-1B8D-851C9942E759}"/>
              </a:ext>
            </a:extLst>
          </p:cNvPr>
          <p:cNvGrpSpPr/>
          <p:nvPr/>
        </p:nvGrpSpPr>
        <p:grpSpPr>
          <a:xfrm>
            <a:off x="422562" y="3741053"/>
            <a:ext cx="6232238" cy="467273"/>
            <a:chOff x="422679" y="3752106"/>
            <a:chExt cx="5118100" cy="543427"/>
          </a:xfrm>
        </p:grpSpPr>
        <p:sp>
          <p:nvSpPr>
            <p:cNvPr id="118" name="object 9">
              <a:extLst>
                <a:ext uri="{FF2B5EF4-FFF2-40B4-BE49-F238E27FC236}">
                  <a16:creationId xmlns:a16="http://schemas.microsoft.com/office/drawing/2014/main" id="{4D10ABC4-3FFE-3EDB-15DD-987D6E59084D}"/>
                </a:ext>
              </a:extLst>
            </p:cNvPr>
            <p:cNvSpPr/>
            <p:nvPr/>
          </p:nvSpPr>
          <p:spPr>
            <a:xfrm>
              <a:off x="422679" y="3752106"/>
              <a:ext cx="5118100" cy="543427"/>
            </a:xfrm>
            <a:custGeom>
              <a:avLst/>
              <a:gdLst/>
              <a:ahLst/>
              <a:cxnLst/>
              <a:rect l="l" t="t" r="r" b="b"/>
              <a:pathLst>
                <a:path w="5118100" h="605154">
                  <a:moveTo>
                    <a:pt x="5095125" y="0"/>
                  </a:moveTo>
                  <a:lnTo>
                    <a:pt x="22496" y="0"/>
                  </a:lnTo>
                  <a:lnTo>
                    <a:pt x="13739" y="1767"/>
                  </a:lnTo>
                  <a:lnTo>
                    <a:pt x="6588" y="6586"/>
                  </a:lnTo>
                  <a:lnTo>
                    <a:pt x="1767" y="13733"/>
                  </a:lnTo>
                  <a:lnTo>
                    <a:pt x="0" y="22482"/>
                  </a:lnTo>
                  <a:lnTo>
                    <a:pt x="0" y="582490"/>
                  </a:lnTo>
                  <a:lnTo>
                    <a:pt x="1767" y="591239"/>
                  </a:lnTo>
                  <a:lnTo>
                    <a:pt x="6588" y="598385"/>
                  </a:lnTo>
                  <a:lnTo>
                    <a:pt x="13739" y="603205"/>
                  </a:lnTo>
                  <a:lnTo>
                    <a:pt x="22496" y="604972"/>
                  </a:lnTo>
                  <a:lnTo>
                    <a:pt x="5095125" y="604972"/>
                  </a:lnTo>
                  <a:lnTo>
                    <a:pt x="5103874" y="603205"/>
                  </a:lnTo>
                  <a:lnTo>
                    <a:pt x="5111021" y="598385"/>
                  </a:lnTo>
                  <a:lnTo>
                    <a:pt x="5115840" y="591239"/>
                  </a:lnTo>
                  <a:lnTo>
                    <a:pt x="5117608" y="582490"/>
                  </a:lnTo>
                  <a:lnTo>
                    <a:pt x="5117608" y="22482"/>
                  </a:lnTo>
                  <a:lnTo>
                    <a:pt x="5115840" y="13733"/>
                  </a:lnTo>
                  <a:lnTo>
                    <a:pt x="5111021" y="6586"/>
                  </a:lnTo>
                  <a:lnTo>
                    <a:pt x="5103874" y="1767"/>
                  </a:lnTo>
                  <a:lnTo>
                    <a:pt x="5095125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10">
              <a:extLst>
                <a:ext uri="{FF2B5EF4-FFF2-40B4-BE49-F238E27FC236}">
                  <a16:creationId xmlns:a16="http://schemas.microsoft.com/office/drawing/2014/main" id="{663469EB-7D0C-24F5-4DA2-D6C8EDA4019F}"/>
                </a:ext>
              </a:extLst>
            </p:cNvPr>
            <p:cNvSpPr/>
            <p:nvPr/>
          </p:nvSpPr>
          <p:spPr>
            <a:xfrm>
              <a:off x="422679" y="3752106"/>
              <a:ext cx="5118100" cy="523144"/>
            </a:xfrm>
            <a:custGeom>
              <a:avLst/>
              <a:gdLst/>
              <a:ahLst/>
              <a:cxnLst/>
              <a:rect l="l" t="t" r="r" b="b"/>
              <a:pathLst>
                <a:path w="5118100" h="605154">
                  <a:moveTo>
                    <a:pt x="0" y="22482"/>
                  </a:moveTo>
                  <a:lnTo>
                    <a:pt x="1767" y="13733"/>
                  </a:lnTo>
                  <a:lnTo>
                    <a:pt x="6588" y="6586"/>
                  </a:lnTo>
                  <a:lnTo>
                    <a:pt x="13739" y="1767"/>
                  </a:lnTo>
                  <a:lnTo>
                    <a:pt x="22496" y="0"/>
                  </a:lnTo>
                  <a:lnTo>
                    <a:pt x="5095125" y="0"/>
                  </a:lnTo>
                  <a:lnTo>
                    <a:pt x="5103874" y="1767"/>
                  </a:lnTo>
                  <a:lnTo>
                    <a:pt x="5111021" y="6586"/>
                  </a:lnTo>
                  <a:lnTo>
                    <a:pt x="5115840" y="13733"/>
                  </a:lnTo>
                  <a:lnTo>
                    <a:pt x="5117608" y="22482"/>
                  </a:lnTo>
                  <a:lnTo>
                    <a:pt x="5117608" y="582490"/>
                  </a:lnTo>
                  <a:lnTo>
                    <a:pt x="5115840" y="591239"/>
                  </a:lnTo>
                  <a:lnTo>
                    <a:pt x="5111021" y="598385"/>
                  </a:lnTo>
                  <a:lnTo>
                    <a:pt x="5103874" y="603205"/>
                  </a:lnTo>
                  <a:lnTo>
                    <a:pt x="5095125" y="604972"/>
                  </a:lnTo>
                  <a:lnTo>
                    <a:pt x="22496" y="604972"/>
                  </a:lnTo>
                  <a:lnTo>
                    <a:pt x="13739" y="603205"/>
                  </a:lnTo>
                  <a:lnTo>
                    <a:pt x="6588" y="598385"/>
                  </a:lnTo>
                  <a:lnTo>
                    <a:pt x="1767" y="591239"/>
                  </a:lnTo>
                  <a:lnTo>
                    <a:pt x="0" y="582490"/>
                  </a:lnTo>
                  <a:lnTo>
                    <a:pt x="0" y="22482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5" name="object 21"/>
          <p:cNvSpPr/>
          <p:nvPr/>
        </p:nvSpPr>
        <p:spPr>
          <a:xfrm>
            <a:off x="433993" y="8573169"/>
            <a:ext cx="4050665" cy="659765"/>
          </a:xfrm>
          <a:custGeom>
            <a:avLst/>
            <a:gdLst/>
            <a:ahLst/>
            <a:cxnLst/>
            <a:rect l="l" t="t" r="r" b="b"/>
            <a:pathLst>
              <a:path w="4050665" h="659765">
                <a:moveTo>
                  <a:pt x="4025607" y="0"/>
                </a:moveTo>
                <a:lnTo>
                  <a:pt x="24525" y="0"/>
                </a:lnTo>
                <a:lnTo>
                  <a:pt x="14978" y="1929"/>
                </a:lnTo>
                <a:lnTo>
                  <a:pt x="7182" y="7189"/>
                </a:lnTo>
                <a:lnTo>
                  <a:pt x="1927" y="14990"/>
                </a:lnTo>
                <a:lnTo>
                  <a:pt x="0" y="24539"/>
                </a:lnTo>
                <a:lnTo>
                  <a:pt x="0" y="634973"/>
                </a:lnTo>
                <a:lnTo>
                  <a:pt x="1927" y="644511"/>
                </a:lnTo>
                <a:lnTo>
                  <a:pt x="7182" y="652287"/>
                </a:lnTo>
                <a:lnTo>
                  <a:pt x="14978" y="657523"/>
                </a:lnTo>
                <a:lnTo>
                  <a:pt x="24525" y="659441"/>
                </a:lnTo>
                <a:lnTo>
                  <a:pt x="4025607" y="659441"/>
                </a:lnTo>
                <a:lnTo>
                  <a:pt x="4035156" y="657523"/>
                </a:lnTo>
                <a:lnTo>
                  <a:pt x="4042957" y="652287"/>
                </a:lnTo>
                <a:lnTo>
                  <a:pt x="4048217" y="644511"/>
                </a:lnTo>
                <a:lnTo>
                  <a:pt x="4050146" y="634973"/>
                </a:lnTo>
                <a:lnTo>
                  <a:pt x="4050146" y="24539"/>
                </a:lnTo>
                <a:lnTo>
                  <a:pt x="4048217" y="14990"/>
                </a:lnTo>
                <a:lnTo>
                  <a:pt x="4042957" y="7189"/>
                </a:lnTo>
                <a:lnTo>
                  <a:pt x="4035156" y="1929"/>
                </a:lnTo>
                <a:lnTo>
                  <a:pt x="4025607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930758" y="706119"/>
            <a:ext cx="3585210" cy="332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r">
              <a:lnSpc>
                <a:spcPct val="100000"/>
              </a:lnSpc>
              <a:spcBef>
                <a:spcPts val="110"/>
              </a:spcBef>
            </a:pPr>
            <a:r>
              <a:rPr lang="he-IL" sz="2000" b="0" i="0" u="none" strike="noStrike" baseline="0">
                <a:solidFill>
                  <a:srgbClr val="FFFFFF"/>
                </a:solidFill>
                <a:latin typeface="Heebo" pitchFamily="2" charset="-79"/>
                <a:cs typeface="Heebo" pitchFamily="2" charset="-79"/>
              </a:rPr>
              <a:t>הפרויקטים הכי מבריקים בפקולטה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577690" y="23829"/>
            <a:ext cx="5916295" cy="1210945"/>
            <a:chOff x="7577690" y="23829"/>
            <a:chExt cx="5916295" cy="121094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77690" y="23829"/>
              <a:ext cx="3460897" cy="12107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5967" y="316315"/>
              <a:ext cx="2217972" cy="56724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0"/>
              </a:spcBef>
            </a:pPr>
            <a:r>
              <a:rPr lang="en-US"/>
              <a:t>Bicycle Mobileye</a:t>
            </a:r>
            <a:endParaRPr spc="-10"/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t>A</a:t>
            </a:r>
            <a:r>
              <a:rPr spc="-200"/>
              <a:t> </a:t>
            </a:r>
            <a:r>
              <a:rPr lang="en-US"/>
              <a:t>Computer Vision </a:t>
            </a:r>
            <a:r>
              <a:t>System</a:t>
            </a:r>
            <a:r>
              <a:rPr spc="-20"/>
              <a:t> </a:t>
            </a:r>
            <a:r>
              <a:t>for</a:t>
            </a:r>
            <a:r>
              <a:rPr spc="-20"/>
              <a:t> </a:t>
            </a:r>
            <a:r>
              <a:rPr lang="en-US" spc="-20"/>
              <a:t>Cyclists Safety</a:t>
            </a:r>
            <a:endParaRPr spc="-10"/>
          </a:p>
        </p:txBody>
      </p:sp>
      <p:sp>
        <p:nvSpPr>
          <p:cNvPr id="7" name="object 7"/>
          <p:cNvSpPr txBox="1"/>
          <p:nvPr/>
        </p:nvSpPr>
        <p:spPr>
          <a:xfrm>
            <a:off x="1510228" y="2658824"/>
            <a:ext cx="11070590" cy="9489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3350">
                <a:solidFill>
                  <a:srgbClr val="124771"/>
                </a:solidFill>
                <a:latin typeface="Arial"/>
                <a:cs typeface="Arial"/>
              </a:rPr>
              <a:t>Ron Lebedinsky </a:t>
            </a:r>
            <a:r>
              <a:rPr sz="3350">
                <a:solidFill>
                  <a:srgbClr val="124771"/>
                </a:solidFill>
                <a:latin typeface="Arial"/>
                <a:cs typeface="Arial"/>
              </a:rPr>
              <a:t>and</a:t>
            </a:r>
            <a:r>
              <a:rPr sz="3350" spc="-45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lang="en-US" sz="3350" spc="-50">
                <a:solidFill>
                  <a:srgbClr val="124771"/>
                </a:solidFill>
                <a:latin typeface="Arial"/>
                <a:cs typeface="Arial"/>
              </a:rPr>
              <a:t>Ori Gross</a:t>
            </a:r>
            <a:r>
              <a:rPr sz="3350">
                <a:solidFill>
                  <a:srgbClr val="124771"/>
                </a:solidFill>
                <a:latin typeface="Arial"/>
                <a:cs typeface="Arial"/>
              </a:rPr>
              <a:t>,</a:t>
            </a:r>
            <a:r>
              <a:rPr sz="3350" spc="-5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3350">
                <a:solidFill>
                  <a:srgbClr val="124771"/>
                </a:solidFill>
                <a:latin typeface="Arial"/>
                <a:cs typeface="Arial"/>
              </a:rPr>
              <a:t>Supervised</a:t>
            </a:r>
            <a:r>
              <a:rPr sz="3350" spc="-45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3350">
                <a:solidFill>
                  <a:srgbClr val="124771"/>
                </a:solidFill>
                <a:latin typeface="Arial"/>
                <a:cs typeface="Arial"/>
              </a:rPr>
              <a:t>by</a:t>
            </a:r>
            <a:r>
              <a:rPr sz="3350" spc="-5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3350">
                <a:solidFill>
                  <a:srgbClr val="124771"/>
                </a:solidFill>
                <a:latin typeface="Arial"/>
                <a:cs typeface="Arial"/>
              </a:rPr>
              <a:t>Koby</a:t>
            </a:r>
            <a:r>
              <a:rPr sz="3350" spc="-5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3350" spc="-10">
                <a:solidFill>
                  <a:srgbClr val="124771"/>
                </a:solidFill>
                <a:latin typeface="Arial"/>
                <a:cs typeface="Arial"/>
              </a:rPr>
              <a:t>Kohai</a:t>
            </a:r>
            <a:endParaRPr sz="3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0"/>
              </a:spcBef>
            </a:pP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CRML,</a:t>
            </a:r>
            <a:r>
              <a:rPr sz="2650" spc="6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Faculty</a:t>
            </a:r>
            <a:r>
              <a:rPr sz="2650" spc="8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of</a:t>
            </a:r>
            <a:r>
              <a:rPr sz="2650" spc="7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Electrical</a:t>
            </a:r>
            <a:r>
              <a:rPr sz="2650" spc="8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and</a:t>
            </a:r>
            <a:r>
              <a:rPr sz="2650" spc="7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Computer</a:t>
            </a:r>
            <a:r>
              <a:rPr sz="2650" spc="100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>
                <a:solidFill>
                  <a:srgbClr val="124771"/>
                </a:solidFill>
                <a:latin typeface="Arial"/>
                <a:cs typeface="Arial"/>
              </a:rPr>
              <a:t>Engineering,</a:t>
            </a:r>
            <a:r>
              <a:rPr sz="2650" spc="55">
                <a:solidFill>
                  <a:srgbClr val="124771"/>
                </a:solidFill>
                <a:latin typeface="Arial"/>
                <a:cs typeface="Arial"/>
              </a:rPr>
              <a:t> </a:t>
            </a:r>
            <a:r>
              <a:rPr sz="2650" spc="-10">
                <a:solidFill>
                  <a:srgbClr val="124771"/>
                </a:solidFill>
                <a:latin typeface="Arial"/>
                <a:cs typeface="Arial"/>
              </a:rPr>
              <a:t>Technion</a:t>
            </a:r>
            <a:endParaRPr sz="26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2333" y="3726361"/>
            <a:ext cx="5052695" cy="4851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79070" algn="ctr">
              <a:lnSpc>
                <a:spcPct val="100000"/>
              </a:lnSpc>
              <a:spcBef>
                <a:spcPts val="114"/>
              </a:spcBef>
            </a:pPr>
            <a:r>
              <a:rPr lang="en-US" sz="3000" spc="-10">
                <a:solidFill>
                  <a:srgbClr val="FFFFFF"/>
                </a:solidFill>
                <a:latin typeface="Arial"/>
                <a:cs typeface="Arial"/>
              </a:rPr>
              <a:t>Problem</a:t>
            </a:r>
            <a:endParaRPr sz="30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22562" y="3752107"/>
            <a:ext cx="6232238" cy="1961932"/>
          </a:xfrm>
          <a:custGeom>
            <a:avLst/>
            <a:gdLst/>
            <a:ahLst/>
            <a:cxnLst/>
            <a:rect l="l" t="t" r="r" b="b"/>
            <a:pathLst>
              <a:path w="5118100" h="3771265">
                <a:moveTo>
                  <a:pt x="0" y="140214"/>
                </a:moveTo>
                <a:lnTo>
                  <a:pt x="7148" y="95892"/>
                </a:lnTo>
                <a:lnTo>
                  <a:pt x="27054" y="57401"/>
                </a:lnTo>
                <a:lnTo>
                  <a:pt x="57407" y="27050"/>
                </a:lnTo>
                <a:lnTo>
                  <a:pt x="95897" y="7147"/>
                </a:lnTo>
                <a:lnTo>
                  <a:pt x="140214" y="0"/>
                </a:lnTo>
                <a:lnTo>
                  <a:pt x="4977393" y="0"/>
                </a:lnTo>
                <a:lnTo>
                  <a:pt x="5021715" y="7147"/>
                </a:lnTo>
                <a:lnTo>
                  <a:pt x="5060206" y="27050"/>
                </a:lnTo>
                <a:lnTo>
                  <a:pt x="5090557" y="57401"/>
                </a:lnTo>
                <a:lnTo>
                  <a:pt x="5110460" y="95892"/>
                </a:lnTo>
                <a:lnTo>
                  <a:pt x="5117608" y="140214"/>
                </a:lnTo>
                <a:lnTo>
                  <a:pt x="5117608" y="3630971"/>
                </a:lnTo>
                <a:lnTo>
                  <a:pt x="5110460" y="3675293"/>
                </a:lnTo>
                <a:lnTo>
                  <a:pt x="5090557" y="3713784"/>
                </a:lnTo>
                <a:lnTo>
                  <a:pt x="5060206" y="3744135"/>
                </a:lnTo>
                <a:lnTo>
                  <a:pt x="5021715" y="3764038"/>
                </a:lnTo>
                <a:lnTo>
                  <a:pt x="4977393" y="3771185"/>
                </a:lnTo>
                <a:lnTo>
                  <a:pt x="140214" y="3771185"/>
                </a:lnTo>
                <a:lnTo>
                  <a:pt x="95897" y="3764038"/>
                </a:lnTo>
                <a:lnTo>
                  <a:pt x="57407" y="3744135"/>
                </a:lnTo>
                <a:lnTo>
                  <a:pt x="27054" y="3713784"/>
                </a:lnTo>
                <a:lnTo>
                  <a:pt x="7148" y="3675293"/>
                </a:lnTo>
                <a:lnTo>
                  <a:pt x="0" y="3630971"/>
                </a:lnTo>
                <a:lnTo>
                  <a:pt x="0" y="140214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80160" y="4289804"/>
            <a:ext cx="6455640" cy="124328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87680">
              <a:lnSpc>
                <a:spcPct val="100499"/>
              </a:lnSpc>
              <a:spcBef>
                <a:spcPts val="95"/>
              </a:spcBef>
            </a:pPr>
            <a:r>
              <a:rPr lang="en-US" sz="2000" u="none">
                <a:solidFill>
                  <a:srgbClr val="00005F"/>
                </a:solidFill>
                <a:latin typeface="Arial"/>
                <a:cs typeface="Arial"/>
              </a:rPr>
              <a:t>Cyclist safety gear is stuck in the past - helmets and lights offer passive protection but leave riders completely unaware of vehicles approaching from their critical rear blind spot.</a:t>
            </a:r>
          </a:p>
        </p:txBody>
      </p:sp>
      <p:grpSp>
        <p:nvGrpSpPr>
          <p:cNvPr id="14" name="object 14"/>
          <p:cNvGrpSpPr/>
          <p:nvPr/>
        </p:nvGrpSpPr>
        <p:grpSpPr>
          <a:xfrm>
            <a:off x="6821050" y="3745088"/>
            <a:ext cx="6852959" cy="435319"/>
            <a:chOff x="5847313" y="3752134"/>
            <a:chExt cx="7822565" cy="603250"/>
          </a:xfrm>
        </p:grpSpPr>
        <p:sp>
          <p:nvSpPr>
            <p:cNvPr id="15" name="object 15"/>
            <p:cNvSpPr/>
            <p:nvPr/>
          </p:nvSpPr>
          <p:spPr>
            <a:xfrm>
              <a:off x="5847313" y="3752134"/>
              <a:ext cx="7822565" cy="603250"/>
            </a:xfrm>
            <a:custGeom>
              <a:avLst/>
              <a:gdLst/>
              <a:ahLst/>
              <a:cxnLst/>
              <a:rect l="l" t="t" r="r" b="b"/>
              <a:pathLst>
                <a:path w="7822565" h="603250">
                  <a:moveTo>
                    <a:pt x="7822091" y="0"/>
                  </a:moveTo>
                  <a:lnTo>
                    <a:pt x="0" y="0"/>
                  </a:lnTo>
                  <a:lnTo>
                    <a:pt x="0" y="602958"/>
                  </a:lnTo>
                  <a:lnTo>
                    <a:pt x="7822091" y="602958"/>
                  </a:lnTo>
                  <a:lnTo>
                    <a:pt x="7822091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5847313" y="3752134"/>
              <a:ext cx="7822565" cy="603250"/>
            </a:xfrm>
            <a:custGeom>
              <a:avLst/>
              <a:gdLst/>
              <a:ahLst/>
              <a:cxnLst/>
              <a:rect l="l" t="t" r="r" b="b"/>
              <a:pathLst>
                <a:path w="7822565" h="603250">
                  <a:moveTo>
                    <a:pt x="0" y="602958"/>
                  </a:moveTo>
                  <a:lnTo>
                    <a:pt x="7822091" y="602958"/>
                  </a:lnTo>
                  <a:lnTo>
                    <a:pt x="7822091" y="0"/>
                  </a:lnTo>
                  <a:lnTo>
                    <a:pt x="0" y="0"/>
                  </a:lnTo>
                  <a:lnTo>
                    <a:pt x="0" y="602958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6859789" y="3739604"/>
            <a:ext cx="6765209" cy="4851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5880" algn="ctr">
              <a:lnSpc>
                <a:spcPct val="100000"/>
              </a:lnSpc>
              <a:spcBef>
                <a:spcPts val="114"/>
              </a:spcBef>
            </a:pPr>
            <a:r>
              <a:rPr lang="en-US" sz="3000">
                <a:solidFill>
                  <a:srgbClr val="FFFFFF"/>
                </a:solidFill>
                <a:latin typeface="Arial"/>
                <a:cs typeface="Arial"/>
              </a:rPr>
              <a:t>Solution</a:t>
            </a:r>
            <a:endParaRPr sz="30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6823014" y="3752107"/>
            <a:ext cx="6848315" cy="1961932"/>
          </a:xfrm>
          <a:custGeom>
            <a:avLst/>
            <a:gdLst/>
            <a:ahLst/>
            <a:cxnLst/>
            <a:rect l="l" t="t" r="r" b="b"/>
            <a:pathLst>
              <a:path w="7822565" h="3771265">
                <a:moveTo>
                  <a:pt x="0" y="140214"/>
                </a:moveTo>
                <a:lnTo>
                  <a:pt x="7147" y="95892"/>
                </a:lnTo>
                <a:lnTo>
                  <a:pt x="27050" y="57401"/>
                </a:lnTo>
                <a:lnTo>
                  <a:pt x="57401" y="27050"/>
                </a:lnTo>
                <a:lnTo>
                  <a:pt x="95892" y="7147"/>
                </a:lnTo>
                <a:lnTo>
                  <a:pt x="140214" y="0"/>
                </a:lnTo>
                <a:lnTo>
                  <a:pt x="7681876" y="0"/>
                </a:lnTo>
                <a:lnTo>
                  <a:pt x="7726199" y="7147"/>
                </a:lnTo>
                <a:lnTo>
                  <a:pt x="7764689" y="27050"/>
                </a:lnTo>
                <a:lnTo>
                  <a:pt x="7795040" y="57401"/>
                </a:lnTo>
                <a:lnTo>
                  <a:pt x="7814944" y="95892"/>
                </a:lnTo>
                <a:lnTo>
                  <a:pt x="7822091" y="140214"/>
                </a:lnTo>
                <a:lnTo>
                  <a:pt x="7822091" y="3630971"/>
                </a:lnTo>
                <a:lnTo>
                  <a:pt x="7814944" y="3675293"/>
                </a:lnTo>
                <a:lnTo>
                  <a:pt x="7795040" y="3713784"/>
                </a:lnTo>
                <a:lnTo>
                  <a:pt x="7764689" y="3744135"/>
                </a:lnTo>
                <a:lnTo>
                  <a:pt x="7726199" y="3764038"/>
                </a:lnTo>
                <a:lnTo>
                  <a:pt x="7681876" y="3771185"/>
                </a:lnTo>
                <a:lnTo>
                  <a:pt x="140214" y="3771185"/>
                </a:lnTo>
                <a:lnTo>
                  <a:pt x="95892" y="3764038"/>
                </a:lnTo>
                <a:lnTo>
                  <a:pt x="57401" y="3744135"/>
                </a:lnTo>
                <a:lnTo>
                  <a:pt x="27050" y="3713784"/>
                </a:lnTo>
                <a:lnTo>
                  <a:pt x="7147" y="3675293"/>
                </a:lnTo>
                <a:lnTo>
                  <a:pt x="0" y="3630971"/>
                </a:lnTo>
                <a:lnTo>
                  <a:pt x="0" y="140214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67649" y="8651588"/>
            <a:ext cx="3983354" cy="4851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832485">
              <a:lnSpc>
                <a:spcPct val="100000"/>
              </a:lnSpc>
              <a:spcBef>
                <a:spcPts val="114"/>
              </a:spcBef>
            </a:pPr>
            <a:r>
              <a:rPr sz="3000" spc="-1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30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434110" y="8574428"/>
            <a:ext cx="4050665" cy="2240216"/>
          </a:xfrm>
          <a:custGeom>
            <a:avLst/>
            <a:gdLst/>
            <a:ahLst/>
            <a:cxnLst/>
            <a:rect l="l" t="t" r="r" b="b"/>
            <a:pathLst>
              <a:path w="4050665" h="3066415">
                <a:moveTo>
                  <a:pt x="0" y="114044"/>
                </a:moveTo>
                <a:lnTo>
                  <a:pt x="8959" y="69655"/>
                </a:lnTo>
                <a:lnTo>
                  <a:pt x="33391" y="33404"/>
                </a:lnTo>
                <a:lnTo>
                  <a:pt x="69628" y="8962"/>
                </a:lnTo>
                <a:lnTo>
                  <a:pt x="114001" y="0"/>
                </a:lnTo>
                <a:lnTo>
                  <a:pt x="3936173" y="0"/>
                </a:lnTo>
                <a:lnTo>
                  <a:pt x="3980521" y="8962"/>
                </a:lnTo>
                <a:lnTo>
                  <a:pt x="4016751" y="33404"/>
                </a:lnTo>
                <a:lnTo>
                  <a:pt x="4041185" y="69655"/>
                </a:lnTo>
                <a:lnTo>
                  <a:pt x="4050146" y="114044"/>
                </a:lnTo>
                <a:lnTo>
                  <a:pt x="4050146" y="2952167"/>
                </a:lnTo>
                <a:lnTo>
                  <a:pt x="4041185" y="2996556"/>
                </a:lnTo>
                <a:lnTo>
                  <a:pt x="4016751" y="3032806"/>
                </a:lnTo>
                <a:lnTo>
                  <a:pt x="3980521" y="3057248"/>
                </a:lnTo>
                <a:lnTo>
                  <a:pt x="3936173" y="3066211"/>
                </a:lnTo>
                <a:lnTo>
                  <a:pt x="114001" y="3066211"/>
                </a:lnTo>
                <a:lnTo>
                  <a:pt x="69628" y="3057248"/>
                </a:lnTo>
                <a:lnTo>
                  <a:pt x="33391" y="3032806"/>
                </a:lnTo>
                <a:lnTo>
                  <a:pt x="8959" y="2996556"/>
                </a:lnTo>
                <a:lnTo>
                  <a:pt x="0" y="2952167"/>
                </a:lnTo>
                <a:lnTo>
                  <a:pt x="0" y="114044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544964" y="9799619"/>
            <a:ext cx="1854835" cy="444548"/>
          </a:xfrm>
          <a:custGeom>
            <a:avLst/>
            <a:gdLst/>
            <a:ahLst/>
            <a:cxnLst/>
            <a:rect l="l" t="t" r="r" b="b"/>
            <a:pathLst>
              <a:path w="1854835" h="526415">
                <a:moveTo>
                  <a:pt x="1854634" y="0"/>
                </a:moveTo>
                <a:lnTo>
                  <a:pt x="0" y="0"/>
                </a:lnTo>
                <a:lnTo>
                  <a:pt x="0" y="526056"/>
                </a:lnTo>
                <a:lnTo>
                  <a:pt x="1854634" y="526056"/>
                </a:lnTo>
                <a:lnTo>
                  <a:pt x="1854634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 anchor="ctr"/>
          <a:lstStyle/>
          <a:p>
            <a:pPr marL="26034" marR="5080" indent="-13970" algn="ctr">
              <a:lnSpc>
                <a:spcPts val="2210"/>
              </a:lnSpc>
              <a:spcBef>
                <a:spcPts val="340"/>
              </a:spcBef>
            </a:pPr>
            <a:r>
              <a:rPr lang="en-GB" sz="1800" spc="-10" dirty="0">
                <a:solidFill>
                  <a:srgbClr val="FFFFFF"/>
                </a:solidFill>
                <a:latin typeface="Calibri"/>
                <a:cs typeface="Calibri"/>
              </a:rPr>
              <a:t>Alerting Threats</a:t>
            </a:r>
            <a:endParaRPr lang="en-GB" sz="1800" dirty="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0086337" y="11186320"/>
            <a:ext cx="3013075" cy="332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2000" spc="50">
                <a:solidFill>
                  <a:srgbClr val="00005F"/>
                </a:solidFill>
                <a:latin typeface="Calibri"/>
                <a:cs typeface="+mn-cs"/>
              </a:rPr>
              <a:t>Raspberry Pi 4b </a:t>
            </a:r>
            <a:r>
              <a:rPr sz="2000" spc="-10">
                <a:solidFill>
                  <a:srgbClr val="00005F"/>
                </a:solidFill>
                <a:latin typeface="Calibri"/>
                <a:cs typeface="+mn-cs"/>
              </a:rPr>
              <a:t>(~100$)</a:t>
            </a:r>
            <a:endParaRPr sz="2000">
              <a:latin typeface="Calibri"/>
              <a:cs typeface="+mn-cs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0135867" y="11420338"/>
            <a:ext cx="3380740" cy="1667123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331470" indent="-318770">
              <a:spcBef>
                <a:spcPts val="1060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Linux-based OS</a:t>
            </a:r>
            <a:endParaRPr lang="he-IL" spc="-10">
              <a:solidFill>
                <a:srgbClr val="00005F"/>
              </a:solidFill>
              <a:latin typeface="Arial"/>
              <a:cs typeface="Arial"/>
            </a:endParaRPr>
          </a:p>
          <a:p>
            <a:pPr marL="331470" indent="-318770">
              <a:spcBef>
                <a:spcPts val="1060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Well-documented</a:t>
            </a:r>
          </a:p>
          <a:p>
            <a:pPr marL="331470" indent="-318770">
              <a:spcBef>
                <a:spcPts val="1060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large developer community</a:t>
            </a:r>
            <a:endParaRPr lang="he-IL" spc="-10">
              <a:solidFill>
                <a:srgbClr val="00005F"/>
              </a:solidFill>
              <a:latin typeface="Arial"/>
              <a:cs typeface="Arial"/>
            </a:endParaRPr>
          </a:p>
          <a:p>
            <a:pPr marL="331470" indent="-318770">
              <a:lnSpc>
                <a:spcPct val="100000"/>
              </a:lnSpc>
              <a:spcBef>
                <a:spcPts val="1060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Compatible with Python</a:t>
            </a:r>
            <a:endParaRPr lang="he-IL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0086337" y="9307359"/>
            <a:ext cx="2219325" cy="332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GB" sz="2000">
                <a:solidFill>
                  <a:srgbClr val="00005F"/>
                </a:solidFill>
                <a:latin typeface="+mj-lt"/>
                <a:cs typeface="Arial"/>
              </a:rPr>
              <a:t>OAK-D</a:t>
            </a:r>
            <a:r>
              <a:rPr lang="en-GB" sz="2000" spc="-5">
                <a:solidFill>
                  <a:srgbClr val="00005F"/>
                </a:solidFill>
                <a:latin typeface="+mj-lt"/>
                <a:cs typeface="Arial"/>
              </a:rPr>
              <a:t> </a:t>
            </a:r>
            <a:r>
              <a:rPr lang="en-GB" sz="2000">
                <a:solidFill>
                  <a:srgbClr val="00005F"/>
                </a:solidFill>
                <a:latin typeface="+mj-lt"/>
                <a:cs typeface="Arial"/>
              </a:rPr>
              <a:t>Lite</a:t>
            </a:r>
            <a:r>
              <a:rPr lang="en-GB" sz="2000" spc="-5">
                <a:solidFill>
                  <a:srgbClr val="00005F"/>
                </a:solidFill>
                <a:latin typeface="+mj-lt"/>
                <a:cs typeface="Arial"/>
              </a:rPr>
              <a:t> </a:t>
            </a:r>
            <a:r>
              <a:rPr lang="en-GB" sz="2000" spc="-10">
                <a:solidFill>
                  <a:srgbClr val="00005F"/>
                </a:solidFill>
                <a:latin typeface="+mj-lt"/>
                <a:cs typeface="Calibri"/>
              </a:rPr>
              <a:t>(~150$)</a:t>
            </a:r>
            <a:endParaRPr lang="en-GB" sz="2000">
              <a:latin typeface="+mj-lt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0125292" y="9509705"/>
            <a:ext cx="3409315" cy="1628651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331470" indent="-318770">
              <a:lnSpc>
                <a:spcPct val="100000"/>
              </a:lnSpc>
              <a:spcBef>
                <a:spcPts val="965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AI-enabled</a:t>
            </a:r>
            <a:endParaRPr lang="en-US">
              <a:latin typeface="Arial"/>
              <a:cs typeface="Arial"/>
            </a:endParaRPr>
          </a:p>
          <a:p>
            <a:pPr marL="331470" indent="-318770">
              <a:lnSpc>
                <a:spcPct val="100000"/>
              </a:lnSpc>
              <a:spcBef>
                <a:spcPts val="965"/>
              </a:spcBef>
              <a:buChar char="•"/>
              <a:tabLst>
                <a:tab pos="331470" algn="l"/>
              </a:tabLst>
            </a:pPr>
            <a:r>
              <a:rPr lang="en-US">
                <a:solidFill>
                  <a:srgbClr val="00005F"/>
                </a:solidFill>
                <a:latin typeface="Arial"/>
                <a:cs typeface="Arial"/>
              </a:rPr>
              <a:t>Depth perception</a:t>
            </a:r>
            <a:endParaRPr lang="en-US">
              <a:latin typeface="Arial"/>
              <a:cs typeface="Arial"/>
            </a:endParaRPr>
          </a:p>
          <a:p>
            <a:pPr marL="331470" indent="-318770">
              <a:lnSpc>
                <a:spcPct val="100000"/>
              </a:lnSpc>
              <a:spcBef>
                <a:spcPts val="955"/>
              </a:spcBef>
              <a:buChar char="•"/>
              <a:tabLst>
                <a:tab pos="331470" algn="l"/>
              </a:tabLst>
            </a:pPr>
            <a:r>
              <a:rPr lang="en-US">
                <a:solidFill>
                  <a:srgbClr val="00005F"/>
                </a:solidFill>
                <a:latin typeface="Arial"/>
                <a:cs typeface="Arial"/>
              </a:rPr>
              <a:t>On-device</a:t>
            </a:r>
            <a:r>
              <a:rPr lang="en-US" spc="-30">
                <a:solidFill>
                  <a:srgbClr val="00005F"/>
                </a:solidFill>
                <a:latin typeface="Arial"/>
                <a:cs typeface="Arial"/>
              </a:rPr>
              <a:t> </a:t>
            </a:r>
            <a:r>
              <a:rPr lang="en-US">
                <a:solidFill>
                  <a:srgbClr val="00005F"/>
                </a:solidFill>
                <a:latin typeface="Arial"/>
                <a:cs typeface="Arial"/>
              </a:rPr>
              <a:t>neural</a:t>
            </a:r>
            <a:r>
              <a:rPr lang="en-US" spc="-30">
                <a:solidFill>
                  <a:srgbClr val="00005F"/>
                </a:solidFill>
                <a:latin typeface="Arial"/>
                <a:cs typeface="Arial"/>
              </a:rPr>
              <a:t> </a:t>
            </a: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inference</a:t>
            </a:r>
          </a:p>
          <a:p>
            <a:pPr marL="331470" indent="-318770">
              <a:lnSpc>
                <a:spcPct val="100000"/>
              </a:lnSpc>
              <a:spcBef>
                <a:spcPts val="955"/>
              </a:spcBef>
              <a:buChar char="•"/>
              <a:tabLst>
                <a:tab pos="331470" algn="l"/>
              </a:tabLst>
            </a:pPr>
            <a:r>
              <a:rPr lang="en-US" spc="-10">
                <a:solidFill>
                  <a:srgbClr val="00005F"/>
                </a:solidFill>
                <a:latin typeface="Arial"/>
                <a:cs typeface="Arial"/>
              </a:rPr>
              <a:t>Compatible with Python</a:t>
            </a:r>
            <a:endParaRPr lang="en-US">
              <a:latin typeface="Arial"/>
              <a:cs typeface="Aria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4632937" y="8576614"/>
            <a:ext cx="9050909" cy="6648326"/>
            <a:chOff x="4630984" y="7747124"/>
            <a:chExt cx="9050909" cy="7491095"/>
          </a:xfrm>
        </p:grpSpPr>
        <p:sp>
          <p:nvSpPr>
            <p:cNvPr id="39" name="object 39"/>
            <p:cNvSpPr/>
            <p:nvPr/>
          </p:nvSpPr>
          <p:spPr>
            <a:xfrm>
              <a:off x="4630984" y="7747124"/>
              <a:ext cx="5050155" cy="650240"/>
            </a:xfrm>
            <a:custGeom>
              <a:avLst/>
              <a:gdLst/>
              <a:ahLst/>
              <a:cxnLst/>
              <a:rect l="l" t="t" r="r" b="b"/>
              <a:pathLst>
                <a:path w="5050155" h="650240">
                  <a:moveTo>
                    <a:pt x="5025741" y="0"/>
                  </a:moveTo>
                  <a:lnTo>
                    <a:pt x="24184" y="0"/>
                  </a:lnTo>
                  <a:lnTo>
                    <a:pt x="14780" y="1903"/>
                  </a:lnTo>
                  <a:lnTo>
                    <a:pt x="7092" y="7092"/>
                  </a:lnTo>
                  <a:lnTo>
                    <a:pt x="1903" y="14780"/>
                  </a:lnTo>
                  <a:lnTo>
                    <a:pt x="0" y="24184"/>
                  </a:lnTo>
                  <a:lnTo>
                    <a:pt x="0" y="625540"/>
                  </a:lnTo>
                  <a:lnTo>
                    <a:pt x="1903" y="634944"/>
                  </a:lnTo>
                  <a:lnTo>
                    <a:pt x="7092" y="642632"/>
                  </a:lnTo>
                  <a:lnTo>
                    <a:pt x="14780" y="647821"/>
                  </a:lnTo>
                  <a:lnTo>
                    <a:pt x="24184" y="649725"/>
                  </a:lnTo>
                  <a:lnTo>
                    <a:pt x="5025741" y="649725"/>
                  </a:lnTo>
                  <a:lnTo>
                    <a:pt x="5035134" y="647821"/>
                  </a:lnTo>
                  <a:lnTo>
                    <a:pt x="5042798" y="642632"/>
                  </a:lnTo>
                  <a:lnTo>
                    <a:pt x="5047962" y="634944"/>
                  </a:lnTo>
                  <a:lnTo>
                    <a:pt x="5049855" y="625540"/>
                  </a:lnTo>
                  <a:lnTo>
                    <a:pt x="5049855" y="24184"/>
                  </a:lnTo>
                  <a:lnTo>
                    <a:pt x="5047962" y="14780"/>
                  </a:lnTo>
                  <a:lnTo>
                    <a:pt x="5042798" y="7092"/>
                  </a:lnTo>
                  <a:lnTo>
                    <a:pt x="5035134" y="1903"/>
                  </a:lnTo>
                  <a:lnTo>
                    <a:pt x="5025741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4630984" y="7747124"/>
              <a:ext cx="5050155" cy="7491095"/>
            </a:xfrm>
            <a:custGeom>
              <a:avLst/>
              <a:gdLst/>
              <a:ahLst/>
              <a:cxnLst/>
              <a:rect l="l" t="t" r="r" b="b"/>
              <a:pathLst>
                <a:path w="5050155" h="7491094">
                  <a:moveTo>
                    <a:pt x="0" y="24184"/>
                  </a:moveTo>
                  <a:lnTo>
                    <a:pt x="1903" y="14780"/>
                  </a:lnTo>
                  <a:lnTo>
                    <a:pt x="7092" y="7092"/>
                  </a:lnTo>
                  <a:lnTo>
                    <a:pt x="14780" y="1903"/>
                  </a:lnTo>
                  <a:lnTo>
                    <a:pt x="24184" y="0"/>
                  </a:lnTo>
                  <a:lnTo>
                    <a:pt x="5025741" y="0"/>
                  </a:lnTo>
                  <a:lnTo>
                    <a:pt x="5035134" y="1903"/>
                  </a:lnTo>
                  <a:lnTo>
                    <a:pt x="5042798" y="7092"/>
                  </a:lnTo>
                  <a:lnTo>
                    <a:pt x="5047962" y="14780"/>
                  </a:lnTo>
                  <a:lnTo>
                    <a:pt x="5049855" y="24184"/>
                  </a:lnTo>
                  <a:lnTo>
                    <a:pt x="5049855" y="625540"/>
                  </a:lnTo>
                  <a:lnTo>
                    <a:pt x="5047962" y="634944"/>
                  </a:lnTo>
                  <a:lnTo>
                    <a:pt x="5042798" y="642632"/>
                  </a:lnTo>
                  <a:lnTo>
                    <a:pt x="5035134" y="647821"/>
                  </a:lnTo>
                  <a:lnTo>
                    <a:pt x="5025741" y="649725"/>
                  </a:lnTo>
                  <a:lnTo>
                    <a:pt x="24184" y="649725"/>
                  </a:lnTo>
                  <a:lnTo>
                    <a:pt x="14780" y="647821"/>
                  </a:lnTo>
                  <a:lnTo>
                    <a:pt x="7092" y="642632"/>
                  </a:lnTo>
                  <a:lnTo>
                    <a:pt x="1903" y="634944"/>
                  </a:lnTo>
                  <a:lnTo>
                    <a:pt x="0" y="625540"/>
                  </a:lnTo>
                  <a:lnTo>
                    <a:pt x="0" y="24184"/>
                  </a:lnTo>
                  <a:close/>
                </a:path>
                <a:path w="5050155" h="7491094">
                  <a:moveTo>
                    <a:pt x="0" y="132909"/>
                  </a:moveTo>
                  <a:lnTo>
                    <a:pt x="6775" y="90899"/>
                  </a:lnTo>
                  <a:lnTo>
                    <a:pt x="25643" y="54414"/>
                  </a:lnTo>
                  <a:lnTo>
                    <a:pt x="54414" y="25643"/>
                  </a:lnTo>
                  <a:lnTo>
                    <a:pt x="90899" y="6775"/>
                  </a:lnTo>
                  <a:lnTo>
                    <a:pt x="132909" y="0"/>
                  </a:lnTo>
                  <a:lnTo>
                    <a:pt x="4917016" y="0"/>
                  </a:lnTo>
                  <a:lnTo>
                    <a:pt x="4958992" y="6775"/>
                  </a:lnTo>
                  <a:lnTo>
                    <a:pt x="4995456" y="25643"/>
                  </a:lnTo>
                  <a:lnTo>
                    <a:pt x="5024216" y="54414"/>
                  </a:lnTo>
                  <a:lnTo>
                    <a:pt x="5043080" y="90899"/>
                  </a:lnTo>
                  <a:lnTo>
                    <a:pt x="5049855" y="132909"/>
                  </a:lnTo>
                  <a:lnTo>
                    <a:pt x="5049855" y="7358184"/>
                  </a:lnTo>
                  <a:lnTo>
                    <a:pt x="5043080" y="7400187"/>
                  </a:lnTo>
                  <a:lnTo>
                    <a:pt x="5024216" y="7436654"/>
                  </a:lnTo>
                  <a:lnTo>
                    <a:pt x="4995456" y="7465404"/>
                  </a:lnTo>
                  <a:lnTo>
                    <a:pt x="4958992" y="7484254"/>
                  </a:lnTo>
                  <a:lnTo>
                    <a:pt x="4917016" y="7491023"/>
                  </a:lnTo>
                  <a:lnTo>
                    <a:pt x="132909" y="7491023"/>
                  </a:lnTo>
                  <a:lnTo>
                    <a:pt x="90899" y="7484254"/>
                  </a:lnTo>
                  <a:lnTo>
                    <a:pt x="54414" y="7465404"/>
                  </a:lnTo>
                  <a:lnTo>
                    <a:pt x="25643" y="7436654"/>
                  </a:lnTo>
                  <a:lnTo>
                    <a:pt x="6775" y="7400187"/>
                  </a:lnTo>
                  <a:lnTo>
                    <a:pt x="0" y="7358184"/>
                  </a:lnTo>
                  <a:lnTo>
                    <a:pt x="0" y="132909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9896658" y="7747124"/>
              <a:ext cx="3785235" cy="654050"/>
            </a:xfrm>
            <a:custGeom>
              <a:avLst/>
              <a:gdLst/>
              <a:ahLst/>
              <a:cxnLst/>
              <a:rect l="l" t="t" r="r" b="b"/>
              <a:pathLst>
                <a:path w="3785234" h="654050">
                  <a:moveTo>
                    <a:pt x="3760405" y="0"/>
                  </a:moveTo>
                  <a:lnTo>
                    <a:pt x="24326" y="0"/>
                  </a:lnTo>
                  <a:lnTo>
                    <a:pt x="14870" y="1916"/>
                  </a:lnTo>
                  <a:lnTo>
                    <a:pt x="7136" y="7136"/>
                  </a:lnTo>
                  <a:lnTo>
                    <a:pt x="1916" y="14870"/>
                  </a:lnTo>
                  <a:lnTo>
                    <a:pt x="0" y="24326"/>
                  </a:lnTo>
                  <a:lnTo>
                    <a:pt x="0" y="629582"/>
                  </a:lnTo>
                  <a:lnTo>
                    <a:pt x="1916" y="639038"/>
                  </a:lnTo>
                  <a:lnTo>
                    <a:pt x="7136" y="646772"/>
                  </a:lnTo>
                  <a:lnTo>
                    <a:pt x="14870" y="651993"/>
                  </a:lnTo>
                  <a:lnTo>
                    <a:pt x="24326" y="653909"/>
                  </a:lnTo>
                  <a:lnTo>
                    <a:pt x="3760405" y="653909"/>
                  </a:lnTo>
                  <a:lnTo>
                    <a:pt x="3769891" y="651993"/>
                  </a:lnTo>
                  <a:lnTo>
                    <a:pt x="3777621" y="646772"/>
                  </a:lnTo>
                  <a:lnTo>
                    <a:pt x="3782825" y="639038"/>
                  </a:lnTo>
                  <a:lnTo>
                    <a:pt x="3784731" y="629582"/>
                  </a:lnTo>
                  <a:lnTo>
                    <a:pt x="3784731" y="24326"/>
                  </a:lnTo>
                  <a:lnTo>
                    <a:pt x="3782825" y="14870"/>
                  </a:lnTo>
                  <a:lnTo>
                    <a:pt x="3777621" y="7136"/>
                  </a:lnTo>
                  <a:lnTo>
                    <a:pt x="3769891" y="1916"/>
                  </a:lnTo>
                  <a:lnTo>
                    <a:pt x="3760405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9896658" y="7747124"/>
              <a:ext cx="3785235" cy="654050"/>
            </a:xfrm>
            <a:custGeom>
              <a:avLst/>
              <a:gdLst/>
              <a:ahLst/>
              <a:cxnLst/>
              <a:rect l="l" t="t" r="r" b="b"/>
              <a:pathLst>
                <a:path w="3785234" h="654050">
                  <a:moveTo>
                    <a:pt x="0" y="24326"/>
                  </a:moveTo>
                  <a:lnTo>
                    <a:pt x="1916" y="14870"/>
                  </a:lnTo>
                  <a:lnTo>
                    <a:pt x="7136" y="7136"/>
                  </a:lnTo>
                  <a:lnTo>
                    <a:pt x="14870" y="1916"/>
                  </a:lnTo>
                  <a:lnTo>
                    <a:pt x="24326" y="0"/>
                  </a:lnTo>
                  <a:lnTo>
                    <a:pt x="3760405" y="0"/>
                  </a:lnTo>
                  <a:lnTo>
                    <a:pt x="3769891" y="1916"/>
                  </a:lnTo>
                  <a:lnTo>
                    <a:pt x="3777621" y="7136"/>
                  </a:lnTo>
                  <a:lnTo>
                    <a:pt x="3782825" y="14870"/>
                  </a:lnTo>
                  <a:lnTo>
                    <a:pt x="3784731" y="24326"/>
                  </a:lnTo>
                  <a:lnTo>
                    <a:pt x="3784731" y="629582"/>
                  </a:lnTo>
                  <a:lnTo>
                    <a:pt x="3782825" y="639038"/>
                  </a:lnTo>
                  <a:lnTo>
                    <a:pt x="3777621" y="646772"/>
                  </a:lnTo>
                  <a:lnTo>
                    <a:pt x="3769891" y="651993"/>
                  </a:lnTo>
                  <a:lnTo>
                    <a:pt x="3760405" y="653909"/>
                  </a:lnTo>
                  <a:lnTo>
                    <a:pt x="24326" y="653909"/>
                  </a:lnTo>
                  <a:lnTo>
                    <a:pt x="14870" y="651993"/>
                  </a:lnTo>
                  <a:lnTo>
                    <a:pt x="7136" y="646772"/>
                  </a:lnTo>
                  <a:lnTo>
                    <a:pt x="1916" y="639038"/>
                  </a:lnTo>
                  <a:lnTo>
                    <a:pt x="0" y="629582"/>
                  </a:lnTo>
                  <a:lnTo>
                    <a:pt x="0" y="24326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 txBox="1"/>
          <p:nvPr/>
        </p:nvSpPr>
        <p:spPr>
          <a:xfrm>
            <a:off x="4675735" y="8297935"/>
            <a:ext cx="8983980" cy="78162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695"/>
              </a:spcBef>
            </a:pPr>
            <a:endParaRPr sz="2000" dirty="0">
              <a:latin typeface="Arial"/>
              <a:cs typeface="Arial"/>
            </a:endParaRPr>
          </a:p>
          <a:p>
            <a:pPr marL="1002030">
              <a:lnSpc>
                <a:spcPct val="100000"/>
              </a:lnSpc>
              <a:tabLst>
                <a:tab pos="5347970" algn="l"/>
              </a:tabLst>
            </a:pPr>
            <a:r>
              <a:rPr sz="3000" dirty="0">
                <a:solidFill>
                  <a:srgbClr val="FFFFFF"/>
                </a:solidFill>
                <a:latin typeface="Arial"/>
                <a:cs typeface="Arial"/>
              </a:rPr>
              <a:t>System</a:t>
            </a:r>
            <a:r>
              <a:rPr sz="3000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Arial"/>
                <a:cs typeface="Arial"/>
              </a:rPr>
              <a:t>Algorithm</a:t>
            </a:r>
            <a:r>
              <a:rPr sz="3000" dirty="0">
                <a:solidFill>
                  <a:srgbClr val="FFFFFF"/>
                </a:solidFill>
                <a:latin typeface="Arial"/>
                <a:cs typeface="Arial"/>
              </a:rPr>
              <a:t>	System </a:t>
            </a:r>
            <a:r>
              <a:rPr sz="3000" spc="-10" dirty="0">
                <a:solidFill>
                  <a:srgbClr val="FFFFFF"/>
                </a:solidFill>
                <a:latin typeface="Arial"/>
                <a:cs typeface="Arial"/>
              </a:rPr>
              <a:t>Components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9898611" y="8576614"/>
            <a:ext cx="3783329" cy="6648326"/>
          </a:xfrm>
          <a:custGeom>
            <a:avLst/>
            <a:gdLst/>
            <a:ahLst/>
            <a:cxnLst/>
            <a:rect l="l" t="t" r="r" b="b"/>
            <a:pathLst>
              <a:path w="3783330" h="7491094">
                <a:moveTo>
                  <a:pt x="0" y="140711"/>
                </a:moveTo>
                <a:lnTo>
                  <a:pt x="7171" y="96228"/>
                </a:lnTo>
                <a:lnTo>
                  <a:pt x="27143" y="57600"/>
                </a:lnTo>
                <a:lnTo>
                  <a:pt x="57600" y="27143"/>
                </a:lnTo>
                <a:lnTo>
                  <a:pt x="96228" y="7171"/>
                </a:lnTo>
                <a:lnTo>
                  <a:pt x="140711" y="0"/>
                </a:lnTo>
                <a:lnTo>
                  <a:pt x="3642531" y="0"/>
                </a:lnTo>
                <a:lnTo>
                  <a:pt x="3687014" y="7171"/>
                </a:lnTo>
                <a:lnTo>
                  <a:pt x="3725641" y="27143"/>
                </a:lnTo>
                <a:lnTo>
                  <a:pt x="3756098" y="57600"/>
                </a:lnTo>
                <a:lnTo>
                  <a:pt x="3776070" y="96228"/>
                </a:lnTo>
                <a:lnTo>
                  <a:pt x="3783242" y="140711"/>
                </a:lnTo>
                <a:lnTo>
                  <a:pt x="3783242" y="7350382"/>
                </a:lnTo>
                <a:lnTo>
                  <a:pt x="3776070" y="7394831"/>
                </a:lnTo>
                <a:lnTo>
                  <a:pt x="3756098" y="7433437"/>
                </a:lnTo>
                <a:lnTo>
                  <a:pt x="3725641" y="7463884"/>
                </a:lnTo>
                <a:lnTo>
                  <a:pt x="3687014" y="7483851"/>
                </a:lnTo>
                <a:lnTo>
                  <a:pt x="3642531" y="7491023"/>
                </a:lnTo>
                <a:lnTo>
                  <a:pt x="140711" y="7491023"/>
                </a:lnTo>
                <a:lnTo>
                  <a:pt x="96228" y="7483851"/>
                </a:lnTo>
                <a:lnTo>
                  <a:pt x="57600" y="7463884"/>
                </a:lnTo>
                <a:lnTo>
                  <a:pt x="27143" y="7433437"/>
                </a:lnTo>
                <a:lnTo>
                  <a:pt x="7171" y="7394831"/>
                </a:lnTo>
                <a:lnTo>
                  <a:pt x="0" y="7350382"/>
                </a:lnTo>
                <a:lnTo>
                  <a:pt x="0" y="140711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 txBox="1"/>
          <p:nvPr/>
        </p:nvSpPr>
        <p:spPr>
          <a:xfrm>
            <a:off x="10086337" y="13150432"/>
            <a:ext cx="1372870" cy="332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000" spc="90">
                <a:solidFill>
                  <a:srgbClr val="00005F"/>
                </a:solidFill>
                <a:latin typeface="Calibri"/>
                <a:cs typeface="+mn-cs"/>
              </a:rPr>
              <a:t>Accessories</a:t>
            </a:r>
            <a:endParaRPr sz="2000">
              <a:latin typeface="Calibri"/>
              <a:cs typeface="+mn-cs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10141167" y="13477010"/>
            <a:ext cx="3221355" cy="16690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1470" marR="204470" indent="-319405">
              <a:lnSpc>
                <a:spcPct val="100499"/>
              </a:lnSpc>
              <a:spcBef>
                <a:spcPts val="95"/>
              </a:spcBef>
              <a:buFont typeface="Arial"/>
              <a:buChar char="•"/>
              <a:tabLst>
                <a:tab pos="331470" algn="l"/>
              </a:tabLst>
            </a:pPr>
            <a:r>
              <a:rPr lang="en-US">
                <a:solidFill>
                  <a:srgbClr val="00005F"/>
                </a:solidFill>
                <a:latin typeface="Calibri"/>
                <a:cs typeface="Calibri"/>
              </a:rPr>
              <a:t>Bluetooth earbuds </a:t>
            </a:r>
            <a:r>
              <a:rPr spc="-10">
                <a:solidFill>
                  <a:srgbClr val="00005F"/>
                </a:solidFill>
                <a:latin typeface="Calibri"/>
                <a:cs typeface="Calibri"/>
              </a:rPr>
              <a:t>(~</a:t>
            </a:r>
            <a:r>
              <a:rPr lang="he-IL" spc="-10">
                <a:solidFill>
                  <a:srgbClr val="00005F"/>
                </a:solidFill>
                <a:latin typeface="Calibri"/>
                <a:cs typeface="Calibri"/>
              </a:rPr>
              <a:t>30</a:t>
            </a:r>
            <a:r>
              <a:rPr spc="-10">
                <a:solidFill>
                  <a:srgbClr val="00005F"/>
                </a:solidFill>
                <a:latin typeface="Calibri"/>
                <a:cs typeface="Calibri"/>
              </a:rPr>
              <a:t>$)</a:t>
            </a:r>
            <a:endParaRPr lang="en-GB">
              <a:latin typeface="Calibri"/>
              <a:cs typeface="Calibri"/>
            </a:endParaRPr>
          </a:p>
          <a:p>
            <a:pPr marL="331470" marR="339725" indent="-319405">
              <a:lnSpc>
                <a:spcPct val="100499"/>
              </a:lnSpc>
              <a:spcBef>
                <a:spcPts val="944"/>
              </a:spcBef>
              <a:buFont typeface="Arial"/>
              <a:buChar char="•"/>
              <a:tabLst>
                <a:tab pos="331470" algn="l"/>
              </a:tabLst>
            </a:pPr>
            <a:r>
              <a:rPr lang="en-GB" spc="10">
                <a:solidFill>
                  <a:srgbClr val="00005F"/>
                </a:solidFill>
                <a:latin typeface="Calibri"/>
                <a:cs typeface="Calibri"/>
              </a:rPr>
              <a:t>Power bank </a:t>
            </a:r>
            <a:r>
              <a:rPr spc="-10">
                <a:solidFill>
                  <a:srgbClr val="00005F"/>
                </a:solidFill>
                <a:latin typeface="Calibri"/>
                <a:cs typeface="Calibri"/>
              </a:rPr>
              <a:t>(~</a:t>
            </a:r>
            <a:r>
              <a:rPr lang="he-IL" spc="-10">
                <a:solidFill>
                  <a:srgbClr val="00005F"/>
                </a:solidFill>
                <a:latin typeface="Calibri"/>
                <a:cs typeface="Calibri"/>
              </a:rPr>
              <a:t>20</a:t>
            </a:r>
            <a:r>
              <a:rPr spc="-10">
                <a:solidFill>
                  <a:srgbClr val="00005F"/>
                </a:solidFill>
                <a:latin typeface="Calibri"/>
                <a:cs typeface="Calibri"/>
              </a:rPr>
              <a:t>$)</a:t>
            </a:r>
            <a:endParaRPr lang="en-GB" spc="-10">
              <a:solidFill>
                <a:srgbClr val="00005F"/>
              </a:solidFill>
              <a:latin typeface="Calibri"/>
              <a:cs typeface="Calibri"/>
            </a:endParaRPr>
          </a:p>
          <a:p>
            <a:pPr marL="331470" marR="339725" indent="-319405">
              <a:lnSpc>
                <a:spcPct val="100499"/>
              </a:lnSpc>
              <a:spcBef>
                <a:spcPts val="944"/>
              </a:spcBef>
              <a:buFont typeface="Arial"/>
              <a:buChar char="•"/>
              <a:tabLst>
                <a:tab pos="331470" algn="l"/>
              </a:tabLst>
            </a:pPr>
            <a:r>
              <a:rPr lang="en-GB" spc="10">
                <a:solidFill>
                  <a:srgbClr val="00005F"/>
                </a:solidFill>
                <a:latin typeface="Calibri"/>
                <a:cs typeface="Calibri"/>
              </a:rPr>
              <a:t>3D printed</a:t>
            </a:r>
            <a:r>
              <a:rPr lang="en-GB" spc="100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lang="en-GB" spc="120">
                <a:solidFill>
                  <a:srgbClr val="00005F"/>
                </a:solidFill>
                <a:latin typeface="Calibri"/>
                <a:cs typeface="Calibri"/>
              </a:rPr>
              <a:t>case </a:t>
            </a:r>
            <a:r>
              <a:rPr lang="en-GB" spc="-10">
                <a:solidFill>
                  <a:srgbClr val="00005F"/>
                </a:solidFill>
                <a:latin typeface="Calibri"/>
                <a:cs typeface="Calibri"/>
              </a:rPr>
              <a:t>(~1$)</a:t>
            </a:r>
            <a:endParaRPr lang="en-GB">
              <a:latin typeface="Calibri"/>
              <a:cs typeface="Calibri"/>
            </a:endParaRPr>
          </a:p>
          <a:p>
            <a:pPr marL="127635">
              <a:lnSpc>
                <a:spcPct val="100000"/>
              </a:lnSpc>
              <a:spcBef>
                <a:spcPts val="2035"/>
              </a:spcBef>
            </a:pPr>
            <a:r>
              <a:rPr sz="2200">
                <a:solidFill>
                  <a:srgbClr val="00005F"/>
                </a:solidFill>
                <a:latin typeface="Calibri"/>
                <a:cs typeface="Calibri"/>
              </a:rPr>
              <a:t>Total</a:t>
            </a:r>
            <a:r>
              <a:rPr sz="2200" spc="-2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200" spc="95">
                <a:solidFill>
                  <a:srgbClr val="00005F"/>
                </a:solidFill>
                <a:latin typeface="Calibri"/>
                <a:cs typeface="Calibri"/>
              </a:rPr>
              <a:t>System</a:t>
            </a:r>
            <a:r>
              <a:rPr sz="2200" spc="-2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200" spc="130">
                <a:solidFill>
                  <a:srgbClr val="00005F"/>
                </a:solidFill>
                <a:latin typeface="Calibri"/>
                <a:cs typeface="Calibri"/>
              </a:rPr>
              <a:t>Cost:</a:t>
            </a:r>
            <a:r>
              <a:rPr sz="2200" spc="-2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200" spc="60">
                <a:solidFill>
                  <a:srgbClr val="00005F"/>
                </a:solidFill>
                <a:latin typeface="Calibri"/>
                <a:cs typeface="Calibri"/>
              </a:rPr>
              <a:t>~300$</a:t>
            </a:r>
            <a:endParaRPr sz="2200">
              <a:latin typeface="Calibri"/>
              <a:cs typeface="Calibri"/>
            </a:endParaRPr>
          </a:p>
        </p:txBody>
      </p:sp>
      <p:grpSp>
        <p:nvGrpSpPr>
          <p:cNvPr id="51" name="object 51"/>
          <p:cNvGrpSpPr/>
          <p:nvPr/>
        </p:nvGrpSpPr>
        <p:grpSpPr>
          <a:xfrm>
            <a:off x="9324664" y="15358219"/>
            <a:ext cx="4347210" cy="581660"/>
            <a:chOff x="9324664" y="15358219"/>
            <a:chExt cx="4347210" cy="581660"/>
          </a:xfrm>
        </p:grpSpPr>
        <p:sp>
          <p:nvSpPr>
            <p:cNvPr id="53" name="object 53"/>
            <p:cNvSpPr/>
            <p:nvPr/>
          </p:nvSpPr>
          <p:spPr>
            <a:xfrm>
              <a:off x="9324664" y="15358219"/>
              <a:ext cx="4347210" cy="581660"/>
            </a:xfrm>
            <a:custGeom>
              <a:avLst/>
              <a:gdLst/>
              <a:ahLst/>
              <a:cxnLst/>
              <a:rect l="l" t="t" r="r" b="b"/>
              <a:pathLst>
                <a:path w="4347209" h="581659">
                  <a:moveTo>
                    <a:pt x="4325306" y="0"/>
                  </a:moveTo>
                  <a:lnTo>
                    <a:pt x="21631" y="0"/>
                  </a:lnTo>
                  <a:lnTo>
                    <a:pt x="13224" y="1693"/>
                  </a:lnTo>
                  <a:lnTo>
                    <a:pt x="6347" y="6312"/>
                  </a:lnTo>
                  <a:lnTo>
                    <a:pt x="1704" y="13165"/>
                  </a:lnTo>
                  <a:lnTo>
                    <a:pt x="0" y="21560"/>
                  </a:lnTo>
                  <a:lnTo>
                    <a:pt x="0" y="559652"/>
                  </a:lnTo>
                  <a:lnTo>
                    <a:pt x="1704" y="568059"/>
                  </a:lnTo>
                  <a:lnTo>
                    <a:pt x="6347" y="574936"/>
                  </a:lnTo>
                  <a:lnTo>
                    <a:pt x="13224" y="579580"/>
                  </a:lnTo>
                  <a:lnTo>
                    <a:pt x="21631" y="581284"/>
                  </a:lnTo>
                  <a:lnTo>
                    <a:pt x="4325306" y="581284"/>
                  </a:lnTo>
                  <a:lnTo>
                    <a:pt x="4333713" y="579580"/>
                  </a:lnTo>
                  <a:lnTo>
                    <a:pt x="4340590" y="574936"/>
                  </a:lnTo>
                  <a:lnTo>
                    <a:pt x="4345233" y="568059"/>
                  </a:lnTo>
                  <a:lnTo>
                    <a:pt x="4346938" y="559652"/>
                  </a:lnTo>
                  <a:lnTo>
                    <a:pt x="4346938" y="21560"/>
                  </a:lnTo>
                  <a:lnTo>
                    <a:pt x="4345233" y="13165"/>
                  </a:lnTo>
                  <a:lnTo>
                    <a:pt x="4340590" y="6312"/>
                  </a:lnTo>
                  <a:lnTo>
                    <a:pt x="4333713" y="1693"/>
                  </a:lnTo>
                  <a:lnTo>
                    <a:pt x="4325306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9324664" y="15358219"/>
              <a:ext cx="4347210" cy="581660"/>
            </a:xfrm>
            <a:custGeom>
              <a:avLst/>
              <a:gdLst/>
              <a:ahLst/>
              <a:cxnLst/>
              <a:rect l="l" t="t" r="r" b="b"/>
              <a:pathLst>
                <a:path w="4347209" h="581659">
                  <a:moveTo>
                    <a:pt x="0" y="21560"/>
                  </a:moveTo>
                  <a:lnTo>
                    <a:pt x="1704" y="13165"/>
                  </a:lnTo>
                  <a:lnTo>
                    <a:pt x="6347" y="6312"/>
                  </a:lnTo>
                  <a:lnTo>
                    <a:pt x="13224" y="1693"/>
                  </a:lnTo>
                  <a:lnTo>
                    <a:pt x="21631" y="0"/>
                  </a:lnTo>
                  <a:lnTo>
                    <a:pt x="4325306" y="0"/>
                  </a:lnTo>
                  <a:lnTo>
                    <a:pt x="4333713" y="1693"/>
                  </a:lnTo>
                  <a:lnTo>
                    <a:pt x="4340590" y="6312"/>
                  </a:lnTo>
                  <a:lnTo>
                    <a:pt x="4345233" y="13165"/>
                  </a:lnTo>
                  <a:lnTo>
                    <a:pt x="4346938" y="21560"/>
                  </a:lnTo>
                  <a:lnTo>
                    <a:pt x="4346938" y="559652"/>
                  </a:lnTo>
                  <a:lnTo>
                    <a:pt x="4345233" y="568059"/>
                  </a:lnTo>
                  <a:lnTo>
                    <a:pt x="4340590" y="574936"/>
                  </a:lnTo>
                  <a:lnTo>
                    <a:pt x="4333713" y="579580"/>
                  </a:lnTo>
                  <a:lnTo>
                    <a:pt x="4325306" y="581284"/>
                  </a:lnTo>
                  <a:lnTo>
                    <a:pt x="21631" y="581284"/>
                  </a:lnTo>
                  <a:lnTo>
                    <a:pt x="13224" y="579580"/>
                  </a:lnTo>
                  <a:lnTo>
                    <a:pt x="6347" y="574936"/>
                  </a:lnTo>
                  <a:lnTo>
                    <a:pt x="1704" y="568059"/>
                  </a:lnTo>
                  <a:lnTo>
                    <a:pt x="0" y="559652"/>
                  </a:lnTo>
                  <a:lnTo>
                    <a:pt x="0" y="21560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5" name="object 55"/>
          <p:cNvSpPr txBox="1"/>
          <p:nvPr/>
        </p:nvSpPr>
        <p:spPr>
          <a:xfrm>
            <a:off x="10510136" y="15374712"/>
            <a:ext cx="2125345" cy="4857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000">
                <a:solidFill>
                  <a:srgbClr val="FFFFFF"/>
                </a:solidFill>
                <a:latin typeface="Arial"/>
                <a:cs typeface="Arial"/>
              </a:rPr>
              <a:t>Future</a:t>
            </a:r>
            <a:r>
              <a:rPr sz="3000" spc="-2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000" spc="-20">
                <a:solidFill>
                  <a:srgbClr val="FFFFFF"/>
                </a:solidFill>
                <a:latin typeface="Arial"/>
                <a:cs typeface="Arial"/>
              </a:rPr>
              <a:t>Work</a:t>
            </a:r>
            <a:endParaRPr sz="3000">
              <a:latin typeface="Arial"/>
              <a:cs typeface="Arial"/>
            </a:endParaRPr>
          </a:p>
        </p:txBody>
      </p:sp>
      <p:sp>
        <p:nvSpPr>
          <p:cNvPr id="57" name="object 57"/>
          <p:cNvSpPr/>
          <p:nvPr/>
        </p:nvSpPr>
        <p:spPr>
          <a:xfrm>
            <a:off x="9324664" y="15447300"/>
            <a:ext cx="4347210" cy="2804612"/>
          </a:xfrm>
          <a:custGeom>
            <a:avLst/>
            <a:gdLst/>
            <a:ahLst/>
            <a:cxnLst/>
            <a:rect l="l" t="t" r="r" b="b"/>
            <a:pathLst>
              <a:path w="4347209" h="4269105">
                <a:moveTo>
                  <a:pt x="0" y="218939"/>
                </a:moveTo>
                <a:lnTo>
                  <a:pt x="5781" y="168736"/>
                </a:lnTo>
                <a:lnTo>
                  <a:pt x="22252" y="122652"/>
                </a:lnTo>
                <a:lnTo>
                  <a:pt x="48096" y="82000"/>
                </a:lnTo>
                <a:lnTo>
                  <a:pt x="82000" y="48096"/>
                </a:lnTo>
                <a:lnTo>
                  <a:pt x="122652" y="22252"/>
                </a:lnTo>
                <a:lnTo>
                  <a:pt x="168736" y="5781"/>
                </a:lnTo>
                <a:lnTo>
                  <a:pt x="218939" y="0"/>
                </a:lnTo>
                <a:lnTo>
                  <a:pt x="4127999" y="0"/>
                </a:lnTo>
                <a:lnTo>
                  <a:pt x="4178201" y="5781"/>
                </a:lnTo>
                <a:lnTo>
                  <a:pt x="4224285" y="22252"/>
                </a:lnTo>
                <a:lnTo>
                  <a:pt x="4264937" y="48096"/>
                </a:lnTo>
                <a:lnTo>
                  <a:pt x="4298841" y="82000"/>
                </a:lnTo>
                <a:lnTo>
                  <a:pt x="4324686" y="122652"/>
                </a:lnTo>
                <a:lnTo>
                  <a:pt x="4341156" y="168736"/>
                </a:lnTo>
                <a:lnTo>
                  <a:pt x="4346938" y="218939"/>
                </a:lnTo>
                <a:lnTo>
                  <a:pt x="4346938" y="4049742"/>
                </a:lnTo>
                <a:lnTo>
                  <a:pt x="4341156" y="4099934"/>
                </a:lnTo>
                <a:lnTo>
                  <a:pt x="4324686" y="4146008"/>
                </a:lnTo>
                <a:lnTo>
                  <a:pt x="4298841" y="4186652"/>
                </a:lnTo>
                <a:lnTo>
                  <a:pt x="4264937" y="4220550"/>
                </a:lnTo>
                <a:lnTo>
                  <a:pt x="4224285" y="4246390"/>
                </a:lnTo>
                <a:lnTo>
                  <a:pt x="4178201" y="4262858"/>
                </a:lnTo>
                <a:lnTo>
                  <a:pt x="4127999" y="4268639"/>
                </a:lnTo>
                <a:lnTo>
                  <a:pt x="218939" y="4268639"/>
                </a:lnTo>
                <a:lnTo>
                  <a:pt x="168736" y="4262858"/>
                </a:lnTo>
                <a:lnTo>
                  <a:pt x="122652" y="4246390"/>
                </a:lnTo>
                <a:lnTo>
                  <a:pt x="82000" y="4220550"/>
                </a:lnTo>
                <a:lnTo>
                  <a:pt x="48096" y="4186652"/>
                </a:lnTo>
                <a:lnTo>
                  <a:pt x="22252" y="4146008"/>
                </a:lnTo>
                <a:lnTo>
                  <a:pt x="5781" y="4099934"/>
                </a:lnTo>
                <a:lnTo>
                  <a:pt x="0" y="4049742"/>
                </a:lnTo>
                <a:lnTo>
                  <a:pt x="0" y="218939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 txBox="1"/>
          <p:nvPr/>
        </p:nvSpPr>
        <p:spPr>
          <a:xfrm>
            <a:off x="9547809" y="18467676"/>
            <a:ext cx="2501900" cy="1250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95"/>
              </a:spcBef>
            </a:pPr>
            <a:r>
              <a:rPr sz="2000">
                <a:solidFill>
                  <a:srgbClr val="00005F"/>
                </a:solidFill>
                <a:latin typeface="Calibri"/>
                <a:cs typeface="Calibri"/>
              </a:rPr>
              <a:t>For</a:t>
            </a:r>
            <a:r>
              <a:rPr sz="2000" spc="7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>
                <a:solidFill>
                  <a:srgbClr val="00005F"/>
                </a:solidFill>
                <a:latin typeface="Calibri"/>
                <a:cs typeface="Calibri"/>
              </a:rPr>
              <a:t>the</a:t>
            </a:r>
            <a:r>
              <a:rPr sz="2000" spc="70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>
                <a:solidFill>
                  <a:srgbClr val="00005F"/>
                </a:solidFill>
                <a:latin typeface="Calibri"/>
                <a:cs typeface="Calibri"/>
              </a:rPr>
              <a:t>full</a:t>
            </a:r>
            <a:r>
              <a:rPr sz="2000" spc="8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 spc="60">
                <a:solidFill>
                  <a:srgbClr val="00005F"/>
                </a:solidFill>
                <a:latin typeface="Calibri"/>
                <a:cs typeface="Calibri"/>
              </a:rPr>
              <a:t>technical details</a:t>
            </a:r>
            <a:r>
              <a:rPr sz="2000" spc="-35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 spc="70">
                <a:solidFill>
                  <a:srgbClr val="00005F"/>
                </a:solidFill>
                <a:latin typeface="Calibri"/>
                <a:cs typeface="Calibri"/>
              </a:rPr>
              <a:t>and</a:t>
            </a:r>
            <a:r>
              <a:rPr sz="2000" spc="-30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 spc="75">
                <a:solidFill>
                  <a:srgbClr val="00005F"/>
                </a:solidFill>
                <a:latin typeface="Calibri"/>
                <a:cs typeface="Calibri"/>
              </a:rPr>
              <a:t>code </a:t>
            </a:r>
            <a:r>
              <a:rPr sz="2000" spc="20">
                <a:solidFill>
                  <a:srgbClr val="00005F"/>
                </a:solidFill>
                <a:latin typeface="Calibri"/>
                <a:cs typeface="Calibri"/>
              </a:rPr>
              <a:t>implementation</a:t>
            </a:r>
            <a:r>
              <a:rPr sz="2000" spc="330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 spc="90">
                <a:solidFill>
                  <a:srgbClr val="00005F"/>
                </a:solidFill>
                <a:latin typeface="Calibri"/>
                <a:cs typeface="Calibri"/>
              </a:rPr>
              <a:t>check </a:t>
            </a:r>
            <a:r>
              <a:rPr sz="2000">
                <a:solidFill>
                  <a:srgbClr val="00005F"/>
                </a:solidFill>
                <a:latin typeface="Calibri"/>
                <a:cs typeface="Calibri"/>
              </a:rPr>
              <a:t>our</a:t>
            </a:r>
            <a:r>
              <a:rPr sz="2000" spc="-10">
                <a:solidFill>
                  <a:srgbClr val="00005F"/>
                </a:solidFill>
                <a:latin typeface="Calibri"/>
                <a:cs typeface="Calibri"/>
              </a:rPr>
              <a:t> </a:t>
            </a:r>
            <a:r>
              <a:rPr sz="2000" spc="75">
                <a:solidFill>
                  <a:srgbClr val="00005F"/>
                </a:solidFill>
                <a:latin typeface="Calibri"/>
                <a:cs typeface="Calibri"/>
              </a:rPr>
              <a:t>GitHub</a:t>
            </a:r>
            <a:r>
              <a:rPr sz="2000" spc="-10">
                <a:solidFill>
                  <a:srgbClr val="00005F"/>
                </a:solidFill>
                <a:latin typeface="Calibri"/>
                <a:cs typeface="Calibri"/>
              </a:rPr>
              <a:t> repository:</a:t>
            </a:r>
            <a:endParaRPr sz="2000">
              <a:latin typeface="Calibri"/>
              <a:cs typeface="Calibri"/>
            </a:endParaRPr>
          </a:p>
        </p:txBody>
      </p:sp>
      <p:grpSp>
        <p:nvGrpSpPr>
          <p:cNvPr id="60" name="object 60"/>
          <p:cNvGrpSpPr/>
          <p:nvPr/>
        </p:nvGrpSpPr>
        <p:grpSpPr>
          <a:xfrm>
            <a:off x="4614429" y="15336629"/>
            <a:ext cx="4490720" cy="628015"/>
            <a:chOff x="4614429" y="15336629"/>
            <a:chExt cx="4490720" cy="628015"/>
          </a:xfrm>
        </p:grpSpPr>
        <p:sp>
          <p:nvSpPr>
            <p:cNvPr id="61" name="object 61"/>
            <p:cNvSpPr/>
            <p:nvPr/>
          </p:nvSpPr>
          <p:spPr>
            <a:xfrm>
              <a:off x="4636019" y="15358219"/>
              <a:ext cx="4447540" cy="584835"/>
            </a:xfrm>
            <a:custGeom>
              <a:avLst/>
              <a:gdLst/>
              <a:ahLst/>
              <a:cxnLst/>
              <a:rect l="l" t="t" r="r" b="b"/>
              <a:pathLst>
                <a:path w="4447540" h="584834">
                  <a:moveTo>
                    <a:pt x="4425520" y="0"/>
                  </a:moveTo>
                  <a:lnTo>
                    <a:pt x="21702" y="0"/>
                  </a:lnTo>
                  <a:lnTo>
                    <a:pt x="13254" y="1705"/>
                  </a:lnTo>
                  <a:lnTo>
                    <a:pt x="6356" y="6356"/>
                  </a:lnTo>
                  <a:lnTo>
                    <a:pt x="1705" y="13254"/>
                  </a:lnTo>
                  <a:lnTo>
                    <a:pt x="0" y="21702"/>
                  </a:lnTo>
                  <a:lnTo>
                    <a:pt x="0" y="562702"/>
                  </a:lnTo>
                  <a:lnTo>
                    <a:pt x="1705" y="571150"/>
                  </a:lnTo>
                  <a:lnTo>
                    <a:pt x="6356" y="578048"/>
                  </a:lnTo>
                  <a:lnTo>
                    <a:pt x="13254" y="582699"/>
                  </a:lnTo>
                  <a:lnTo>
                    <a:pt x="21702" y="584405"/>
                  </a:lnTo>
                  <a:lnTo>
                    <a:pt x="4425520" y="584405"/>
                  </a:lnTo>
                  <a:lnTo>
                    <a:pt x="4434009" y="582699"/>
                  </a:lnTo>
                  <a:lnTo>
                    <a:pt x="4440928" y="578048"/>
                  </a:lnTo>
                  <a:lnTo>
                    <a:pt x="4445587" y="571150"/>
                  </a:lnTo>
                  <a:lnTo>
                    <a:pt x="4447294" y="562702"/>
                  </a:lnTo>
                  <a:lnTo>
                    <a:pt x="4447294" y="21702"/>
                  </a:lnTo>
                  <a:lnTo>
                    <a:pt x="4445587" y="13254"/>
                  </a:lnTo>
                  <a:lnTo>
                    <a:pt x="4440928" y="6356"/>
                  </a:lnTo>
                  <a:lnTo>
                    <a:pt x="4434009" y="1705"/>
                  </a:lnTo>
                  <a:lnTo>
                    <a:pt x="4425520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2" name="object 62"/>
            <p:cNvSpPr/>
            <p:nvPr/>
          </p:nvSpPr>
          <p:spPr>
            <a:xfrm>
              <a:off x="4636019" y="15358219"/>
              <a:ext cx="4447540" cy="584835"/>
            </a:xfrm>
            <a:custGeom>
              <a:avLst/>
              <a:gdLst/>
              <a:ahLst/>
              <a:cxnLst/>
              <a:rect l="l" t="t" r="r" b="b"/>
              <a:pathLst>
                <a:path w="4447540" h="584834">
                  <a:moveTo>
                    <a:pt x="0" y="21702"/>
                  </a:moveTo>
                  <a:lnTo>
                    <a:pt x="1705" y="13254"/>
                  </a:lnTo>
                  <a:lnTo>
                    <a:pt x="6356" y="6356"/>
                  </a:lnTo>
                  <a:lnTo>
                    <a:pt x="13254" y="1705"/>
                  </a:lnTo>
                  <a:lnTo>
                    <a:pt x="21702" y="0"/>
                  </a:lnTo>
                  <a:lnTo>
                    <a:pt x="4425520" y="0"/>
                  </a:lnTo>
                  <a:lnTo>
                    <a:pt x="4434009" y="1705"/>
                  </a:lnTo>
                  <a:lnTo>
                    <a:pt x="4440928" y="6356"/>
                  </a:lnTo>
                  <a:lnTo>
                    <a:pt x="4445587" y="13254"/>
                  </a:lnTo>
                  <a:lnTo>
                    <a:pt x="4447294" y="21702"/>
                  </a:lnTo>
                  <a:lnTo>
                    <a:pt x="4447294" y="562702"/>
                  </a:lnTo>
                  <a:lnTo>
                    <a:pt x="4445587" y="571150"/>
                  </a:lnTo>
                  <a:lnTo>
                    <a:pt x="4440928" y="578048"/>
                  </a:lnTo>
                  <a:lnTo>
                    <a:pt x="4434009" y="582699"/>
                  </a:lnTo>
                  <a:lnTo>
                    <a:pt x="4425520" y="584405"/>
                  </a:lnTo>
                  <a:lnTo>
                    <a:pt x="21702" y="584405"/>
                  </a:lnTo>
                  <a:lnTo>
                    <a:pt x="13254" y="582699"/>
                  </a:lnTo>
                  <a:lnTo>
                    <a:pt x="6356" y="578048"/>
                  </a:lnTo>
                  <a:lnTo>
                    <a:pt x="1705" y="571150"/>
                  </a:lnTo>
                  <a:lnTo>
                    <a:pt x="0" y="562702"/>
                  </a:lnTo>
                  <a:lnTo>
                    <a:pt x="0" y="21702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3" name="object 63"/>
          <p:cNvSpPr txBox="1"/>
          <p:nvPr/>
        </p:nvSpPr>
        <p:spPr>
          <a:xfrm>
            <a:off x="5890003" y="15398429"/>
            <a:ext cx="1941830" cy="4851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000" spc="-10">
                <a:solidFill>
                  <a:srgbClr val="FFFFFF"/>
                </a:solidFill>
                <a:latin typeface="Arial"/>
                <a:cs typeface="Arial"/>
              </a:rPr>
              <a:t>Challenges</a:t>
            </a:r>
            <a:endParaRPr sz="3000">
              <a:latin typeface="Arial"/>
              <a:cs typeface="Arial"/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4636020" y="15473824"/>
            <a:ext cx="4447540" cy="4242435"/>
          </a:xfrm>
          <a:custGeom>
            <a:avLst/>
            <a:gdLst/>
            <a:ahLst/>
            <a:cxnLst/>
            <a:rect l="l" t="t" r="r" b="b"/>
            <a:pathLst>
              <a:path w="4447540" h="4242434">
                <a:moveTo>
                  <a:pt x="0" y="157732"/>
                </a:moveTo>
                <a:lnTo>
                  <a:pt x="8036" y="107857"/>
                </a:lnTo>
                <a:lnTo>
                  <a:pt x="30418" y="64555"/>
                </a:lnTo>
                <a:lnTo>
                  <a:pt x="64555" y="30418"/>
                </a:lnTo>
                <a:lnTo>
                  <a:pt x="107857" y="8036"/>
                </a:lnTo>
                <a:lnTo>
                  <a:pt x="157732" y="0"/>
                </a:lnTo>
                <a:lnTo>
                  <a:pt x="4289561" y="0"/>
                </a:lnTo>
                <a:lnTo>
                  <a:pt x="4339409" y="8036"/>
                </a:lnTo>
                <a:lnTo>
                  <a:pt x="4382707" y="30418"/>
                </a:lnTo>
                <a:lnTo>
                  <a:pt x="4416855" y="64555"/>
                </a:lnTo>
                <a:lnTo>
                  <a:pt x="4439250" y="107857"/>
                </a:lnTo>
                <a:lnTo>
                  <a:pt x="4447294" y="157732"/>
                </a:lnTo>
                <a:lnTo>
                  <a:pt x="4447294" y="4084388"/>
                </a:lnTo>
                <a:lnTo>
                  <a:pt x="4439250" y="4134241"/>
                </a:lnTo>
                <a:lnTo>
                  <a:pt x="4416855" y="4177538"/>
                </a:lnTo>
                <a:lnTo>
                  <a:pt x="4382707" y="4211681"/>
                </a:lnTo>
                <a:lnTo>
                  <a:pt x="4339409" y="4234072"/>
                </a:lnTo>
                <a:lnTo>
                  <a:pt x="4289561" y="4242114"/>
                </a:lnTo>
                <a:lnTo>
                  <a:pt x="157732" y="4242114"/>
                </a:lnTo>
                <a:lnTo>
                  <a:pt x="107857" y="4234072"/>
                </a:lnTo>
                <a:lnTo>
                  <a:pt x="64555" y="4211681"/>
                </a:lnTo>
                <a:lnTo>
                  <a:pt x="30418" y="4177538"/>
                </a:lnTo>
                <a:lnTo>
                  <a:pt x="8036" y="4134241"/>
                </a:lnTo>
                <a:lnTo>
                  <a:pt x="0" y="4084388"/>
                </a:lnTo>
                <a:lnTo>
                  <a:pt x="0" y="157732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4776970" y="17940004"/>
            <a:ext cx="3627120" cy="49404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1470" marR="5080" indent="-319405">
              <a:lnSpc>
                <a:spcPct val="100899"/>
              </a:lnSpc>
              <a:spcBef>
                <a:spcPts val="95"/>
              </a:spcBef>
              <a:buChar char="•"/>
              <a:tabLst>
                <a:tab pos="331470" algn="l"/>
              </a:tabLst>
            </a:pPr>
            <a:r>
              <a:rPr lang="en-US" sz="1600">
                <a:solidFill>
                  <a:srgbClr val="00005F"/>
                </a:solidFill>
                <a:latin typeface="Arial"/>
                <a:cs typeface="Arial"/>
              </a:rPr>
              <a:t>False detections caused by irrelevant objects in the frame</a:t>
            </a:r>
            <a:endParaRPr sz="1600">
              <a:latin typeface="Arial"/>
              <a:cs typeface="Arial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5002449" y="18434050"/>
            <a:ext cx="3225334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31470" indent="-318770">
              <a:lnSpc>
                <a:spcPct val="100000"/>
              </a:lnSpc>
              <a:spcBef>
                <a:spcPts val="90"/>
              </a:spcBef>
              <a:buFont typeface="Wingdings"/>
              <a:buChar char=""/>
              <a:tabLst>
                <a:tab pos="331470" algn="l"/>
              </a:tabLst>
            </a:pPr>
            <a:r>
              <a:rPr lang="en-US" sz="1400" spc="-20">
                <a:solidFill>
                  <a:srgbClr val="12501B"/>
                </a:solidFill>
                <a:latin typeface="Arial"/>
                <a:cs typeface="Arial"/>
              </a:rPr>
              <a:t>Added a Region of Interest (ROI) filter to focus only on relevant road areas</a:t>
            </a:r>
            <a:endParaRPr sz="1400">
              <a:latin typeface="Arial"/>
              <a:cs typeface="Arial"/>
            </a:endParaRPr>
          </a:p>
        </p:txBody>
      </p:sp>
      <p:sp>
        <p:nvSpPr>
          <p:cNvPr id="67" name="object 67"/>
          <p:cNvSpPr txBox="1"/>
          <p:nvPr/>
        </p:nvSpPr>
        <p:spPr>
          <a:xfrm>
            <a:off x="4776970" y="18950662"/>
            <a:ext cx="3929346" cy="24538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1470" marR="5080" indent="-319405">
              <a:lnSpc>
                <a:spcPct val="100899"/>
              </a:lnSpc>
              <a:spcBef>
                <a:spcPts val="95"/>
              </a:spcBef>
              <a:buChar char="•"/>
              <a:tabLst>
                <a:tab pos="331470" algn="l"/>
              </a:tabLst>
            </a:pPr>
            <a:r>
              <a:rPr lang="en-US" sz="1600">
                <a:solidFill>
                  <a:srgbClr val="00005F"/>
                </a:solidFill>
                <a:latin typeface="Arial"/>
                <a:cs typeface="Arial"/>
              </a:rPr>
              <a:t>Unstable detection bounding boxes</a:t>
            </a:r>
            <a:endParaRPr sz="1600">
              <a:latin typeface="Arial"/>
              <a:cs typeface="Arial"/>
            </a:endParaRPr>
          </a:p>
        </p:txBody>
      </p:sp>
      <p:sp>
        <p:nvSpPr>
          <p:cNvPr id="68" name="object 68"/>
          <p:cNvSpPr txBox="1"/>
          <p:nvPr/>
        </p:nvSpPr>
        <p:spPr>
          <a:xfrm>
            <a:off x="5002449" y="19197675"/>
            <a:ext cx="2947035" cy="4424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31470" indent="-318770">
              <a:lnSpc>
                <a:spcPct val="100000"/>
              </a:lnSpc>
              <a:spcBef>
                <a:spcPts val="90"/>
              </a:spcBef>
              <a:buFont typeface="Wingdings"/>
              <a:buChar char=""/>
              <a:tabLst>
                <a:tab pos="331470" algn="l"/>
              </a:tabLst>
            </a:pPr>
            <a:r>
              <a:rPr lang="en-US" sz="1400" spc="-10">
                <a:solidFill>
                  <a:srgbClr val="12501B"/>
                </a:solidFill>
                <a:latin typeface="Arial"/>
                <a:cs typeface="Arial"/>
              </a:rPr>
              <a:t>Implemented a Kalman Filter to stabilize bounding boxes</a:t>
            </a:r>
            <a:endParaRPr lang="he-IL" sz="1400" spc="-10">
              <a:solidFill>
                <a:srgbClr val="12501B"/>
              </a:solidFill>
              <a:latin typeface="Arial"/>
              <a:cs typeface="Arial"/>
            </a:endParaRPr>
          </a:p>
        </p:txBody>
      </p:sp>
      <p:grpSp>
        <p:nvGrpSpPr>
          <p:cNvPr id="70" name="object 70"/>
          <p:cNvGrpSpPr/>
          <p:nvPr/>
        </p:nvGrpSpPr>
        <p:grpSpPr>
          <a:xfrm>
            <a:off x="401089" y="10944230"/>
            <a:ext cx="4093845" cy="703580"/>
            <a:chOff x="401089" y="10944230"/>
            <a:chExt cx="4093845" cy="703580"/>
          </a:xfrm>
        </p:grpSpPr>
        <p:sp>
          <p:nvSpPr>
            <p:cNvPr id="71" name="object 71"/>
            <p:cNvSpPr/>
            <p:nvPr/>
          </p:nvSpPr>
          <p:spPr>
            <a:xfrm>
              <a:off x="422679" y="10965820"/>
              <a:ext cx="4050665" cy="660400"/>
            </a:xfrm>
            <a:custGeom>
              <a:avLst/>
              <a:gdLst/>
              <a:ahLst/>
              <a:cxnLst/>
              <a:rect l="l" t="t" r="r" b="b"/>
              <a:pathLst>
                <a:path w="4050665" h="660400">
                  <a:moveTo>
                    <a:pt x="4025607" y="0"/>
                  </a:moveTo>
                  <a:lnTo>
                    <a:pt x="24539" y="0"/>
                  </a:lnTo>
                  <a:lnTo>
                    <a:pt x="14987" y="1929"/>
                  </a:lnTo>
                  <a:lnTo>
                    <a:pt x="7187" y="7189"/>
                  </a:lnTo>
                  <a:lnTo>
                    <a:pt x="1928" y="14990"/>
                  </a:lnTo>
                  <a:lnTo>
                    <a:pt x="0" y="24539"/>
                  </a:lnTo>
                  <a:lnTo>
                    <a:pt x="0" y="635398"/>
                  </a:lnTo>
                  <a:lnTo>
                    <a:pt x="1928" y="644947"/>
                  </a:lnTo>
                  <a:lnTo>
                    <a:pt x="7187" y="652748"/>
                  </a:lnTo>
                  <a:lnTo>
                    <a:pt x="14987" y="658008"/>
                  </a:lnTo>
                  <a:lnTo>
                    <a:pt x="24539" y="659937"/>
                  </a:lnTo>
                  <a:lnTo>
                    <a:pt x="4025607" y="659937"/>
                  </a:lnTo>
                  <a:lnTo>
                    <a:pt x="4035156" y="658008"/>
                  </a:lnTo>
                  <a:lnTo>
                    <a:pt x="4042957" y="652748"/>
                  </a:lnTo>
                  <a:lnTo>
                    <a:pt x="4048217" y="644947"/>
                  </a:lnTo>
                  <a:lnTo>
                    <a:pt x="4050146" y="635398"/>
                  </a:lnTo>
                  <a:lnTo>
                    <a:pt x="4050146" y="24539"/>
                  </a:lnTo>
                  <a:lnTo>
                    <a:pt x="4048217" y="14990"/>
                  </a:lnTo>
                  <a:lnTo>
                    <a:pt x="4042957" y="7189"/>
                  </a:lnTo>
                  <a:lnTo>
                    <a:pt x="4035156" y="1929"/>
                  </a:lnTo>
                  <a:lnTo>
                    <a:pt x="4025607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72"/>
            <p:cNvSpPr/>
            <p:nvPr/>
          </p:nvSpPr>
          <p:spPr>
            <a:xfrm>
              <a:off x="422679" y="10965820"/>
              <a:ext cx="4050665" cy="660400"/>
            </a:xfrm>
            <a:custGeom>
              <a:avLst/>
              <a:gdLst/>
              <a:ahLst/>
              <a:cxnLst/>
              <a:rect l="l" t="t" r="r" b="b"/>
              <a:pathLst>
                <a:path w="4050665" h="660400">
                  <a:moveTo>
                    <a:pt x="0" y="24539"/>
                  </a:moveTo>
                  <a:lnTo>
                    <a:pt x="1928" y="14990"/>
                  </a:lnTo>
                  <a:lnTo>
                    <a:pt x="7187" y="7189"/>
                  </a:lnTo>
                  <a:lnTo>
                    <a:pt x="14987" y="1929"/>
                  </a:lnTo>
                  <a:lnTo>
                    <a:pt x="24539" y="0"/>
                  </a:lnTo>
                  <a:lnTo>
                    <a:pt x="4025607" y="0"/>
                  </a:lnTo>
                  <a:lnTo>
                    <a:pt x="4035156" y="1929"/>
                  </a:lnTo>
                  <a:lnTo>
                    <a:pt x="4042957" y="7189"/>
                  </a:lnTo>
                  <a:lnTo>
                    <a:pt x="4048217" y="14990"/>
                  </a:lnTo>
                  <a:lnTo>
                    <a:pt x="4050146" y="24539"/>
                  </a:lnTo>
                  <a:lnTo>
                    <a:pt x="4050146" y="635398"/>
                  </a:lnTo>
                  <a:lnTo>
                    <a:pt x="4048217" y="644947"/>
                  </a:lnTo>
                  <a:lnTo>
                    <a:pt x="4042957" y="652748"/>
                  </a:lnTo>
                  <a:lnTo>
                    <a:pt x="4035156" y="658008"/>
                  </a:lnTo>
                  <a:lnTo>
                    <a:pt x="4025607" y="659937"/>
                  </a:lnTo>
                  <a:lnTo>
                    <a:pt x="24539" y="659937"/>
                  </a:lnTo>
                  <a:lnTo>
                    <a:pt x="14987" y="658008"/>
                  </a:lnTo>
                  <a:lnTo>
                    <a:pt x="7187" y="652748"/>
                  </a:lnTo>
                  <a:lnTo>
                    <a:pt x="1928" y="644947"/>
                  </a:lnTo>
                  <a:lnTo>
                    <a:pt x="0" y="635398"/>
                  </a:lnTo>
                  <a:lnTo>
                    <a:pt x="0" y="24539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3" name="object 73"/>
          <p:cNvSpPr txBox="1"/>
          <p:nvPr/>
        </p:nvSpPr>
        <p:spPr>
          <a:xfrm>
            <a:off x="456226" y="11052951"/>
            <a:ext cx="3983354" cy="4857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80010" algn="ctr">
              <a:lnSpc>
                <a:spcPct val="100000"/>
              </a:lnSpc>
              <a:spcBef>
                <a:spcPts val="114"/>
              </a:spcBef>
            </a:pPr>
            <a:r>
              <a:rPr sz="3000" spc="-10">
                <a:solidFill>
                  <a:srgbClr val="FFFFFF"/>
                </a:solidFill>
                <a:latin typeface="Arial"/>
                <a:cs typeface="Arial"/>
              </a:rPr>
              <a:t>Results</a:t>
            </a:r>
            <a:endParaRPr sz="3000">
              <a:latin typeface="Arial"/>
              <a:cs typeface="Arial"/>
            </a:endParaRPr>
          </a:p>
        </p:txBody>
      </p:sp>
      <p:grpSp>
        <p:nvGrpSpPr>
          <p:cNvPr id="74" name="object 74"/>
          <p:cNvGrpSpPr/>
          <p:nvPr/>
        </p:nvGrpSpPr>
        <p:grpSpPr>
          <a:xfrm>
            <a:off x="422679" y="11002487"/>
            <a:ext cx="4050665" cy="8713470"/>
            <a:chOff x="422679" y="11002487"/>
            <a:chExt cx="4050665" cy="8713470"/>
          </a:xfrm>
        </p:grpSpPr>
        <p:sp>
          <p:nvSpPr>
            <p:cNvPr id="75" name="object 75"/>
            <p:cNvSpPr/>
            <p:nvPr/>
          </p:nvSpPr>
          <p:spPr>
            <a:xfrm>
              <a:off x="422679" y="11002487"/>
              <a:ext cx="4050665" cy="8713470"/>
            </a:xfrm>
            <a:custGeom>
              <a:avLst/>
              <a:gdLst/>
              <a:ahLst/>
              <a:cxnLst/>
              <a:rect l="l" t="t" r="r" b="b"/>
              <a:pathLst>
                <a:path w="4050665" h="8713469">
                  <a:moveTo>
                    <a:pt x="0" y="150640"/>
                  </a:moveTo>
                  <a:lnTo>
                    <a:pt x="7677" y="103027"/>
                  </a:lnTo>
                  <a:lnTo>
                    <a:pt x="29056" y="61675"/>
                  </a:lnTo>
                  <a:lnTo>
                    <a:pt x="61655" y="29065"/>
                  </a:lnTo>
                  <a:lnTo>
                    <a:pt x="102994" y="7680"/>
                  </a:lnTo>
                  <a:lnTo>
                    <a:pt x="150590" y="0"/>
                  </a:lnTo>
                  <a:lnTo>
                    <a:pt x="3899577" y="0"/>
                  </a:lnTo>
                  <a:lnTo>
                    <a:pt x="3947155" y="7680"/>
                  </a:lnTo>
                  <a:lnTo>
                    <a:pt x="3988486" y="29065"/>
                  </a:lnTo>
                  <a:lnTo>
                    <a:pt x="4021085" y="61675"/>
                  </a:lnTo>
                  <a:lnTo>
                    <a:pt x="4042467" y="103027"/>
                  </a:lnTo>
                  <a:lnTo>
                    <a:pt x="4050146" y="150640"/>
                  </a:lnTo>
                  <a:lnTo>
                    <a:pt x="4050146" y="8562860"/>
                  </a:lnTo>
                  <a:lnTo>
                    <a:pt x="4042467" y="8610459"/>
                  </a:lnTo>
                  <a:lnTo>
                    <a:pt x="4021085" y="8651798"/>
                  </a:lnTo>
                  <a:lnTo>
                    <a:pt x="3988486" y="8684396"/>
                  </a:lnTo>
                  <a:lnTo>
                    <a:pt x="3947155" y="8705774"/>
                  </a:lnTo>
                  <a:lnTo>
                    <a:pt x="3899577" y="8713450"/>
                  </a:lnTo>
                  <a:lnTo>
                    <a:pt x="150590" y="8713450"/>
                  </a:lnTo>
                  <a:lnTo>
                    <a:pt x="102994" y="8705774"/>
                  </a:lnTo>
                  <a:lnTo>
                    <a:pt x="61655" y="8684396"/>
                  </a:lnTo>
                  <a:lnTo>
                    <a:pt x="29056" y="8651798"/>
                  </a:lnTo>
                  <a:lnTo>
                    <a:pt x="7677" y="8610459"/>
                  </a:lnTo>
                  <a:lnTo>
                    <a:pt x="0" y="8562860"/>
                  </a:lnTo>
                  <a:lnTo>
                    <a:pt x="0" y="150640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7" name="object 77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21979"/>
            <a:stretch>
              <a:fillRect/>
            </a:stretch>
          </p:blipFill>
          <p:spPr>
            <a:xfrm>
              <a:off x="618258" y="12171738"/>
              <a:ext cx="3705711" cy="3519605"/>
            </a:xfrm>
            <a:prstGeom prst="rect">
              <a:avLst/>
            </a:prstGeom>
          </p:spPr>
        </p:pic>
      </p:grpSp>
      <p:pic>
        <p:nvPicPr>
          <p:cNvPr id="113" name="תמונה 112" descr="תמונה שמכילה גרפיקה, גופן, עיצוב גרפי, צילום מסך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3F6D8C94-4733-4490-2A2D-09805D0A81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809" y="297996"/>
            <a:ext cx="1358388" cy="495303"/>
          </a:xfrm>
          <a:prstGeom prst="rect">
            <a:avLst/>
          </a:prstGeom>
        </p:spPr>
      </p:pic>
      <p:pic>
        <p:nvPicPr>
          <p:cNvPr id="112" name="Picture 3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DA6AAFC2-44B8-47BD-F37B-6CCD1B74F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3260" y="9420554"/>
            <a:ext cx="1265542" cy="1265542"/>
          </a:xfrm>
          <a:prstGeom prst="rect">
            <a:avLst/>
          </a:prstGeom>
        </p:spPr>
      </p:pic>
      <p:pic>
        <p:nvPicPr>
          <p:cNvPr id="114" name="Picture 3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DAEC4848-3F7E-1FC2-F81E-18EBD36AA6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64239">
            <a:off x="12547513" y="11286301"/>
            <a:ext cx="725159" cy="1013632"/>
          </a:xfrm>
          <a:prstGeom prst="rect">
            <a:avLst/>
          </a:prstGeom>
        </p:spPr>
      </p:pic>
      <p:sp>
        <p:nvSpPr>
          <p:cNvPr id="116" name="object 22"/>
          <p:cNvSpPr/>
          <p:nvPr/>
        </p:nvSpPr>
        <p:spPr>
          <a:xfrm>
            <a:off x="433993" y="8574428"/>
            <a:ext cx="4050701" cy="659765"/>
          </a:xfrm>
          <a:custGeom>
            <a:avLst/>
            <a:gdLst/>
            <a:ahLst/>
            <a:cxnLst/>
            <a:rect l="l" t="t" r="r" b="b"/>
            <a:pathLst>
              <a:path w="4050665" h="659765">
                <a:moveTo>
                  <a:pt x="0" y="24539"/>
                </a:moveTo>
                <a:lnTo>
                  <a:pt x="1927" y="14990"/>
                </a:lnTo>
                <a:lnTo>
                  <a:pt x="7182" y="7189"/>
                </a:lnTo>
                <a:lnTo>
                  <a:pt x="14978" y="1929"/>
                </a:lnTo>
                <a:lnTo>
                  <a:pt x="24525" y="0"/>
                </a:lnTo>
                <a:lnTo>
                  <a:pt x="4025607" y="0"/>
                </a:lnTo>
                <a:lnTo>
                  <a:pt x="4035156" y="1929"/>
                </a:lnTo>
                <a:lnTo>
                  <a:pt x="4042957" y="7189"/>
                </a:lnTo>
                <a:lnTo>
                  <a:pt x="4048217" y="14990"/>
                </a:lnTo>
                <a:lnTo>
                  <a:pt x="4050146" y="24539"/>
                </a:lnTo>
                <a:lnTo>
                  <a:pt x="4050146" y="634973"/>
                </a:lnTo>
                <a:lnTo>
                  <a:pt x="4048217" y="644511"/>
                </a:lnTo>
                <a:lnTo>
                  <a:pt x="4042957" y="652287"/>
                </a:lnTo>
                <a:lnTo>
                  <a:pt x="4035156" y="657523"/>
                </a:lnTo>
                <a:lnTo>
                  <a:pt x="4025607" y="659441"/>
                </a:lnTo>
                <a:lnTo>
                  <a:pt x="24525" y="659441"/>
                </a:lnTo>
                <a:lnTo>
                  <a:pt x="14978" y="657523"/>
                </a:lnTo>
                <a:lnTo>
                  <a:pt x="7182" y="652287"/>
                </a:lnTo>
                <a:lnTo>
                  <a:pt x="1927" y="644511"/>
                </a:lnTo>
                <a:lnTo>
                  <a:pt x="0" y="634973"/>
                </a:lnTo>
                <a:lnTo>
                  <a:pt x="0" y="24539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65">
            <a:extLst>
              <a:ext uri="{FF2B5EF4-FFF2-40B4-BE49-F238E27FC236}">
                <a16:creationId xmlns:a16="http://schemas.microsoft.com/office/drawing/2014/main" id="{B773D7A8-AD32-38A3-88C0-3525BB25279E}"/>
              </a:ext>
            </a:extLst>
          </p:cNvPr>
          <p:cNvSpPr txBox="1"/>
          <p:nvPr/>
        </p:nvSpPr>
        <p:spPr>
          <a:xfrm>
            <a:off x="4742888" y="15968675"/>
            <a:ext cx="3627120" cy="24538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1470" marR="5080" indent="-319405">
              <a:lnSpc>
                <a:spcPct val="100899"/>
              </a:lnSpc>
              <a:spcBef>
                <a:spcPts val="95"/>
              </a:spcBef>
              <a:buChar char="•"/>
              <a:tabLst>
                <a:tab pos="331470" algn="l"/>
              </a:tabLst>
            </a:pPr>
            <a:r>
              <a:rPr lang="en-US" sz="1600">
                <a:solidFill>
                  <a:srgbClr val="00005F"/>
                </a:solidFill>
                <a:latin typeface="Arial"/>
                <a:cs typeface="Arial"/>
              </a:rPr>
              <a:t>Accurate vehicle detection</a:t>
            </a:r>
            <a:endParaRPr sz="1600">
              <a:latin typeface="Arial"/>
              <a:cs typeface="Arial"/>
            </a:endParaRPr>
          </a:p>
        </p:txBody>
      </p:sp>
      <p:sp>
        <p:nvSpPr>
          <p:cNvPr id="46" name="object 66">
            <a:extLst>
              <a:ext uri="{FF2B5EF4-FFF2-40B4-BE49-F238E27FC236}">
                <a16:creationId xmlns:a16="http://schemas.microsoft.com/office/drawing/2014/main" id="{EFB0A739-D239-2CA6-80AB-DC6B6B7CF888}"/>
              </a:ext>
            </a:extLst>
          </p:cNvPr>
          <p:cNvSpPr txBox="1"/>
          <p:nvPr/>
        </p:nvSpPr>
        <p:spPr>
          <a:xfrm>
            <a:off x="4956530" y="16238681"/>
            <a:ext cx="3929346" cy="67069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31470" indent="-318770">
              <a:lnSpc>
                <a:spcPct val="100000"/>
              </a:lnSpc>
              <a:spcBef>
                <a:spcPts val="90"/>
              </a:spcBef>
              <a:buFont typeface="Wingdings"/>
              <a:buChar char=""/>
              <a:tabLst>
                <a:tab pos="331470" algn="l"/>
              </a:tabLst>
            </a:pPr>
            <a:r>
              <a:rPr lang="en-US" sz="1400" spc="-20">
                <a:solidFill>
                  <a:srgbClr val="12501B"/>
                </a:solidFill>
                <a:latin typeface="Arial"/>
                <a:cs typeface="Arial"/>
              </a:rPr>
              <a:t>Used images from the Open Images Dataset</a:t>
            </a:r>
          </a:p>
          <a:p>
            <a:pPr marL="331470" indent="-318770">
              <a:lnSpc>
                <a:spcPct val="100000"/>
              </a:lnSpc>
              <a:spcBef>
                <a:spcPts val="90"/>
              </a:spcBef>
              <a:buFont typeface="Wingdings"/>
              <a:buChar char=""/>
              <a:tabLst>
                <a:tab pos="331470" algn="l"/>
              </a:tabLst>
            </a:pPr>
            <a:r>
              <a:rPr lang="en-US" sz="1400" spc="-20">
                <a:solidFill>
                  <a:srgbClr val="12501B"/>
                </a:solidFill>
                <a:latin typeface="Arial"/>
                <a:cs typeface="Arial"/>
              </a:rPr>
              <a:t>Trained a YOLO-based model for real-time</a:t>
            </a:r>
            <a:br>
              <a:rPr lang="en-US" sz="1400" spc="-20">
                <a:solidFill>
                  <a:srgbClr val="12501B"/>
                </a:solidFill>
                <a:latin typeface="Arial"/>
                <a:cs typeface="Arial"/>
              </a:rPr>
            </a:br>
            <a:r>
              <a:rPr lang="en-US" sz="1400" spc="-20">
                <a:solidFill>
                  <a:srgbClr val="12501B"/>
                </a:solidFill>
                <a:latin typeface="Arial"/>
                <a:cs typeface="Arial"/>
              </a:rPr>
              <a:t>vehicle recognition</a:t>
            </a:r>
            <a:endParaRPr lang="en-US" sz="1400">
              <a:latin typeface="Arial"/>
              <a:cs typeface="Arial"/>
            </a:endParaRPr>
          </a:p>
        </p:txBody>
      </p:sp>
      <p:pic>
        <p:nvPicPr>
          <p:cNvPr id="22" name="Picture 21" descr="A person riding a bicycle on a street&#10;&#10;AI-generated content may be incorrect.">
            <a:extLst>
              <a:ext uri="{FF2B5EF4-FFF2-40B4-BE49-F238E27FC236}">
                <a16:creationId xmlns:a16="http://schemas.microsoft.com/office/drawing/2014/main" id="{5374427C-A36F-25FD-F55A-E2AC90E98D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59" y="16443731"/>
            <a:ext cx="3705711" cy="3066415"/>
          </a:xfrm>
          <a:prstGeom prst="rect">
            <a:avLst/>
          </a:prstGeom>
        </p:spPr>
      </p:pic>
      <p:sp>
        <p:nvSpPr>
          <p:cNvPr id="48" name="object 34">
            <a:extLst>
              <a:ext uri="{FF2B5EF4-FFF2-40B4-BE49-F238E27FC236}">
                <a16:creationId xmlns:a16="http://schemas.microsoft.com/office/drawing/2014/main" id="{D38915C8-A291-C6C6-4989-8A3DD9155D9F}"/>
              </a:ext>
            </a:extLst>
          </p:cNvPr>
          <p:cNvSpPr txBox="1"/>
          <p:nvPr/>
        </p:nvSpPr>
        <p:spPr>
          <a:xfrm>
            <a:off x="1456779" y="11744064"/>
            <a:ext cx="2133600" cy="321883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2000" spc="50">
                <a:solidFill>
                  <a:srgbClr val="00005F"/>
                </a:solidFill>
                <a:latin typeface="Calibri"/>
                <a:cs typeface="+mn-cs"/>
              </a:rPr>
              <a:t>Assembled System:</a:t>
            </a:r>
            <a:endParaRPr sz="2000">
              <a:latin typeface="Calibri"/>
              <a:cs typeface="+mn-cs"/>
            </a:endParaRPr>
          </a:p>
        </p:txBody>
      </p:sp>
      <p:sp>
        <p:nvSpPr>
          <p:cNvPr id="69" name="object 34">
            <a:extLst>
              <a:ext uri="{FF2B5EF4-FFF2-40B4-BE49-F238E27FC236}">
                <a16:creationId xmlns:a16="http://schemas.microsoft.com/office/drawing/2014/main" id="{699FBBA9-2F59-8441-C646-85B05FFCBDBB}"/>
              </a:ext>
            </a:extLst>
          </p:cNvPr>
          <p:cNvSpPr txBox="1"/>
          <p:nvPr/>
        </p:nvSpPr>
        <p:spPr>
          <a:xfrm>
            <a:off x="1142915" y="15748079"/>
            <a:ext cx="2609958" cy="62966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spc="50">
                <a:solidFill>
                  <a:srgbClr val="00005F"/>
                </a:solidFill>
                <a:latin typeface="Calibri"/>
                <a:cs typeface="+mn-cs"/>
              </a:rPr>
              <a:t>Detection and warning in real-time:</a:t>
            </a:r>
            <a:endParaRPr lang="he-IL" sz="2000">
              <a:latin typeface="Calibri"/>
              <a:cs typeface="+mn-cs"/>
            </a:endParaRPr>
          </a:p>
        </p:txBody>
      </p:sp>
      <p:sp>
        <p:nvSpPr>
          <p:cNvPr id="120" name="object 67">
            <a:extLst>
              <a:ext uri="{FF2B5EF4-FFF2-40B4-BE49-F238E27FC236}">
                <a16:creationId xmlns:a16="http://schemas.microsoft.com/office/drawing/2014/main" id="{2C002FE9-7E1A-FF4B-021D-E55493EF7AC5}"/>
              </a:ext>
            </a:extLst>
          </p:cNvPr>
          <p:cNvSpPr txBox="1"/>
          <p:nvPr/>
        </p:nvSpPr>
        <p:spPr>
          <a:xfrm>
            <a:off x="4761938" y="16986250"/>
            <a:ext cx="3929346" cy="24538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31470" marR="5080" indent="-319405">
              <a:lnSpc>
                <a:spcPct val="100899"/>
              </a:lnSpc>
              <a:spcBef>
                <a:spcPts val="95"/>
              </a:spcBef>
              <a:buChar char="•"/>
              <a:tabLst>
                <a:tab pos="331470" algn="l"/>
              </a:tabLst>
            </a:pPr>
            <a:r>
              <a:rPr lang="en-US" sz="1600">
                <a:solidFill>
                  <a:srgbClr val="00005F"/>
                </a:solidFill>
                <a:latin typeface="Arial"/>
                <a:cs typeface="Arial"/>
              </a:rPr>
              <a:t>Reliable danger detection system</a:t>
            </a:r>
            <a:endParaRPr sz="1600">
              <a:latin typeface="Arial"/>
              <a:cs typeface="Arial"/>
            </a:endParaRPr>
          </a:p>
        </p:txBody>
      </p:sp>
      <p:sp>
        <p:nvSpPr>
          <p:cNvPr id="121" name="object 68">
            <a:extLst>
              <a:ext uri="{FF2B5EF4-FFF2-40B4-BE49-F238E27FC236}">
                <a16:creationId xmlns:a16="http://schemas.microsoft.com/office/drawing/2014/main" id="{E6F7EB8A-DC79-4795-6854-FDE644AB98A1}"/>
              </a:ext>
            </a:extLst>
          </p:cNvPr>
          <p:cNvSpPr txBox="1"/>
          <p:nvPr/>
        </p:nvSpPr>
        <p:spPr>
          <a:xfrm>
            <a:off x="4920106" y="17242778"/>
            <a:ext cx="4012282" cy="65787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31470" indent="-318770">
              <a:lnSpc>
                <a:spcPct val="100000"/>
              </a:lnSpc>
              <a:spcBef>
                <a:spcPts val="90"/>
              </a:spcBef>
              <a:buFont typeface="Wingdings"/>
              <a:buChar char=""/>
              <a:tabLst>
                <a:tab pos="331470" algn="l"/>
              </a:tabLst>
            </a:pPr>
            <a:r>
              <a:rPr lang="en-US" sz="1400" spc="-10">
                <a:solidFill>
                  <a:srgbClr val="12501B"/>
                </a:solidFill>
                <a:latin typeface="Arial"/>
                <a:cs typeface="Arial"/>
              </a:rPr>
              <a:t>Developed a custom algorithm inspired by </a:t>
            </a:r>
            <a:r>
              <a:rPr lang="en-US" sz="1400" i="1" spc="-10">
                <a:solidFill>
                  <a:srgbClr val="12501B"/>
                </a:solidFill>
                <a:latin typeface="Arial"/>
                <a:cs typeface="Arial"/>
              </a:rPr>
              <a:t>"Forward Collision Warning with a Single Camera“ </a:t>
            </a:r>
            <a:r>
              <a:rPr lang="en-US" sz="1400" spc="-10">
                <a:solidFill>
                  <a:srgbClr val="12501B"/>
                </a:solidFill>
                <a:latin typeface="Arial"/>
                <a:cs typeface="Arial"/>
              </a:rPr>
              <a:t>article </a:t>
            </a:r>
            <a:endParaRPr lang="he-IL" sz="1400" spc="-10">
              <a:solidFill>
                <a:srgbClr val="12501B"/>
              </a:solidFill>
              <a:latin typeface="Arial"/>
              <a:cs typeface="Arial"/>
            </a:endParaRPr>
          </a:p>
        </p:txBody>
      </p:sp>
      <p:sp>
        <p:nvSpPr>
          <p:cNvPr id="76" name="object 59">
            <a:extLst>
              <a:ext uri="{FF2B5EF4-FFF2-40B4-BE49-F238E27FC236}">
                <a16:creationId xmlns:a16="http://schemas.microsoft.com/office/drawing/2014/main" id="{78375434-0BAF-67B5-EB75-E1A25421AF87}"/>
              </a:ext>
            </a:extLst>
          </p:cNvPr>
          <p:cNvSpPr txBox="1"/>
          <p:nvPr/>
        </p:nvSpPr>
        <p:spPr>
          <a:xfrm>
            <a:off x="9488349" y="16028959"/>
            <a:ext cx="4005589" cy="21922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4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5F"/>
                </a:solidFill>
                <a:latin typeface="Calibri"/>
                <a:cs typeface="Calibri"/>
              </a:rPr>
              <a:t>Develop phone application for easy integration</a:t>
            </a:r>
          </a:p>
          <a:p>
            <a:pPr marL="355600" marR="5080" indent="-342900">
              <a:lnSpc>
                <a:spcPct val="1004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5F"/>
                </a:solidFill>
                <a:latin typeface="Calibri"/>
                <a:cs typeface="Calibri"/>
              </a:rPr>
              <a:t>Refine the casing for better resistance to water, vibration, heat</a:t>
            </a:r>
          </a:p>
          <a:p>
            <a:pPr marL="355600" marR="5080" indent="-342900">
              <a:lnSpc>
                <a:spcPct val="1004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5F"/>
                </a:solidFill>
                <a:latin typeface="Calibri"/>
                <a:cs typeface="Calibri"/>
              </a:rPr>
              <a:t>Develop online solution with better and heavier detection models</a:t>
            </a:r>
            <a:endParaRPr lang="he-IL" sz="2000">
              <a:latin typeface="Calibri"/>
              <a:cs typeface="Calibri"/>
            </a:endParaRPr>
          </a:p>
        </p:txBody>
      </p:sp>
      <p:pic>
        <p:nvPicPr>
          <p:cNvPr id="78" name="object 58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23712" y="18440362"/>
            <a:ext cx="1289088" cy="1289088"/>
          </a:xfrm>
          <a:prstGeom prst="rect">
            <a:avLst/>
          </a:prstGeom>
        </p:spPr>
      </p:pic>
      <p:sp>
        <p:nvSpPr>
          <p:cNvPr id="81" name="object 13">
            <a:extLst>
              <a:ext uri="{FF2B5EF4-FFF2-40B4-BE49-F238E27FC236}">
                <a16:creationId xmlns:a16="http://schemas.microsoft.com/office/drawing/2014/main" id="{9A34379C-2D58-F26C-CD29-0BD6C44ACE9C}"/>
              </a:ext>
            </a:extLst>
          </p:cNvPr>
          <p:cNvSpPr txBox="1"/>
          <p:nvPr/>
        </p:nvSpPr>
        <p:spPr>
          <a:xfrm>
            <a:off x="6896565" y="4162973"/>
            <a:ext cx="7353597" cy="15510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87680">
              <a:lnSpc>
                <a:spcPct val="100499"/>
              </a:lnSpc>
              <a:spcBef>
                <a:spcPts val="95"/>
              </a:spcBef>
            </a:pPr>
            <a:r>
              <a:rPr lang="en-US" sz="2000" u="none">
                <a:solidFill>
                  <a:srgbClr val="00005F"/>
                </a:solidFill>
                <a:latin typeface="Arial"/>
                <a:cs typeface="Arial"/>
              </a:rPr>
              <a:t>Implement an intelligent warning system that provides real-time audio alerts about vehicles approaching from behind. We harness on-device AI to transform cyclist safety: moving from passive protection to active awareness and providing the critical reaction time needed to prevent a collision</a:t>
            </a:r>
            <a:endParaRPr sz="2200">
              <a:latin typeface="Arial"/>
              <a:cs typeface="Arial"/>
            </a:endParaRPr>
          </a:p>
        </p:txBody>
      </p:sp>
      <p:sp>
        <p:nvSpPr>
          <p:cNvPr id="84" name="object 12">
            <a:extLst>
              <a:ext uri="{FF2B5EF4-FFF2-40B4-BE49-F238E27FC236}">
                <a16:creationId xmlns:a16="http://schemas.microsoft.com/office/drawing/2014/main" id="{DCE0529B-5CA6-90F7-900D-38D64849347C}"/>
              </a:ext>
            </a:extLst>
          </p:cNvPr>
          <p:cNvSpPr/>
          <p:nvPr/>
        </p:nvSpPr>
        <p:spPr>
          <a:xfrm>
            <a:off x="429652" y="5839508"/>
            <a:ext cx="13230063" cy="2626375"/>
          </a:xfrm>
          <a:custGeom>
            <a:avLst/>
            <a:gdLst/>
            <a:ahLst/>
            <a:cxnLst/>
            <a:rect l="l" t="t" r="r" b="b"/>
            <a:pathLst>
              <a:path w="5118100" h="3771265">
                <a:moveTo>
                  <a:pt x="0" y="140214"/>
                </a:moveTo>
                <a:lnTo>
                  <a:pt x="7148" y="95892"/>
                </a:lnTo>
                <a:lnTo>
                  <a:pt x="27054" y="57401"/>
                </a:lnTo>
                <a:lnTo>
                  <a:pt x="57407" y="27050"/>
                </a:lnTo>
                <a:lnTo>
                  <a:pt x="95897" y="7147"/>
                </a:lnTo>
                <a:lnTo>
                  <a:pt x="140214" y="0"/>
                </a:lnTo>
                <a:lnTo>
                  <a:pt x="4977393" y="0"/>
                </a:lnTo>
                <a:lnTo>
                  <a:pt x="5021715" y="7147"/>
                </a:lnTo>
                <a:lnTo>
                  <a:pt x="5060206" y="27050"/>
                </a:lnTo>
                <a:lnTo>
                  <a:pt x="5090557" y="57401"/>
                </a:lnTo>
                <a:lnTo>
                  <a:pt x="5110460" y="95892"/>
                </a:lnTo>
                <a:lnTo>
                  <a:pt x="5117608" y="140214"/>
                </a:lnTo>
                <a:lnTo>
                  <a:pt x="5117608" y="3630971"/>
                </a:lnTo>
                <a:lnTo>
                  <a:pt x="5110460" y="3675293"/>
                </a:lnTo>
                <a:lnTo>
                  <a:pt x="5090557" y="3713784"/>
                </a:lnTo>
                <a:lnTo>
                  <a:pt x="5060206" y="3744135"/>
                </a:lnTo>
                <a:lnTo>
                  <a:pt x="5021715" y="3764038"/>
                </a:lnTo>
                <a:lnTo>
                  <a:pt x="4977393" y="3771185"/>
                </a:lnTo>
                <a:lnTo>
                  <a:pt x="140214" y="3771185"/>
                </a:lnTo>
                <a:lnTo>
                  <a:pt x="95897" y="3764038"/>
                </a:lnTo>
                <a:lnTo>
                  <a:pt x="57407" y="3744135"/>
                </a:lnTo>
                <a:lnTo>
                  <a:pt x="27054" y="3713784"/>
                </a:lnTo>
                <a:lnTo>
                  <a:pt x="7148" y="3675293"/>
                </a:lnTo>
                <a:lnTo>
                  <a:pt x="0" y="3630971"/>
                </a:lnTo>
                <a:lnTo>
                  <a:pt x="0" y="140214"/>
                </a:lnTo>
                <a:close/>
              </a:path>
            </a:pathLst>
          </a:custGeom>
          <a:ln w="42553">
            <a:solidFill>
              <a:srgbClr val="12477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5" name="object 8">
            <a:extLst>
              <a:ext uri="{FF2B5EF4-FFF2-40B4-BE49-F238E27FC236}">
                <a16:creationId xmlns:a16="http://schemas.microsoft.com/office/drawing/2014/main" id="{60E412E1-21DB-DA45-DCD9-9A4274DAF4B5}"/>
              </a:ext>
            </a:extLst>
          </p:cNvPr>
          <p:cNvGrpSpPr/>
          <p:nvPr/>
        </p:nvGrpSpPr>
        <p:grpSpPr>
          <a:xfrm>
            <a:off x="429651" y="5838534"/>
            <a:ext cx="13235882" cy="467273"/>
            <a:chOff x="422679" y="3752106"/>
            <a:chExt cx="5118100" cy="543427"/>
          </a:xfrm>
        </p:grpSpPr>
        <p:sp>
          <p:nvSpPr>
            <p:cNvPr id="86" name="object 9">
              <a:extLst>
                <a:ext uri="{FF2B5EF4-FFF2-40B4-BE49-F238E27FC236}">
                  <a16:creationId xmlns:a16="http://schemas.microsoft.com/office/drawing/2014/main" id="{7351DC1C-E80D-516D-2565-8558CC058AEB}"/>
                </a:ext>
              </a:extLst>
            </p:cNvPr>
            <p:cNvSpPr/>
            <p:nvPr/>
          </p:nvSpPr>
          <p:spPr>
            <a:xfrm>
              <a:off x="422679" y="3752106"/>
              <a:ext cx="5118100" cy="543427"/>
            </a:xfrm>
            <a:custGeom>
              <a:avLst/>
              <a:gdLst/>
              <a:ahLst/>
              <a:cxnLst/>
              <a:rect l="l" t="t" r="r" b="b"/>
              <a:pathLst>
                <a:path w="5118100" h="605154">
                  <a:moveTo>
                    <a:pt x="5095125" y="0"/>
                  </a:moveTo>
                  <a:lnTo>
                    <a:pt x="22496" y="0"/>
                  </a:lnTo>
                  <a:lnTo>
                    <a:pt x="13739" y="1767"/>
                  </a:lnTo>
                  <a:lnTo>
                    <a:pt x="6588" y="6586"/>
                  </a:lnTo>
                  <a:lnTo>
                    <a:pt x="1767" y="13733"/>
                  </a:lnTo>
                  <a:lnTo>
                    <a:pt x="0" y="22482"/>
                  </a:lnTo>
                  <a:lnTo>
                    <a:pt x="0" y="582490"/>
                  </a:lnTo>
                  <a:lnTo>
                    <a:pt x="1767" y="591239"/>
                  </a:lnTo>
                  <a:lnTo>
                    <a:pt x="6588" y="598385"/>
                  </a:lnTo>
                  <a:lnTo>
                    <a:pt x="13739" y="603205"/>
                  </a:lnTo>
                  <a:lnTo>
                    <a:pt x="22496" y="604972"/>
                  </a:lnTo>
                  <a:lnTo>
                    <a:pt x="5095125" y="604972"/>
                  </a:lnTo>
                  <a:lnTo>
                    <a:pt x="5103874" y="603205"/>
                  </a:lnTo>
                  <a:lnTo>
                    <a:pt x="5111021" y="598385"/>
                  </a:lnTo>
                  <a:lnTo>
                    <a:pt x="5115840" y="591239"/>
                  </a:lnTo>
                  <a:lnTo>
                    <a:pt x="5117608" y="582490"/>
                  </a:lnTo>
                  <a:lnTo>
                    <a:pt x="5117608" y="22482"/>
                  </a:lnTo>
                  <a:lnTo>
                    <a:pt x="5115840" y="13733"/>
                  </a:lnTo>
                  <a:lnTo>
                    <a:pt x="5111021" y="6586"/>
                  </a:lnTo>
                  <a:lnTo>
                    <a:pt x="5103874" y="1767"/>
                  </a:lnTo>
                  <a:lnTo>
                    <a:pt x="5095125" y="0"/>
                  </a:lnTo>
                  <a:close/>
                </a:path>
              </a:pathLst>
            </a:custGeom>
            <a:solidFill>
              <a:srgbClr val="12477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10">
              <a:extLst>
                <a:ext uri="{FF2B5EF4-FFF2-40B4-BE49-F238E27FC236}">
                  <a16:creationId xmlns:a16="http://schemas.microsoft.com/office/drawing/2014/main" id="{F9F3C7F1-5D71-7449-8932-CCA709CFD686}"/>
                </a:ext>
              </a:extLst>
            </p:cNvPr>
            <p:cNvSpPr/>
            <p:nvPr/>
          </p:nvSpPr>
          <p:spPr>
            <a:xfrm>
              <a:off x="422679" y="3752106"/>
              <a:ext cx="5118100" cy="523144"/>
            </a:xfrm>
            <a:custGeom>
              <a:avLst/>
              <a:gdLst/>
              <a:ahLst/>
              <a:cxnLst/>
              <a:rect l="l" t="t" r="r" b="b"/>
              <a:pathLst>
                <a:path w="5118100" h="605154">
                  <a:moveTo>
                    <a:pt x="0" y="22482"/>
                  </a:moveTo>
                  <a:lnTo>
                    <a:pt x="1767" y="13733"/>
                  </a:lnTo>
                  <a:lnTo>
                    <a:pt x="6588" y="6586"/>
                  </a:lnTo>
                  <a:lnTo>
                    <a:pt x="13739" y="1767"/>
                  </a:lnTo>
                  <a:lnTo>
                    <a:pt x="22496" y="0"/>
                  </a:lnTo>
                  <a:lnTo>
                    <a:pt x="5095125" y="0"/>
                  </a:lnTo>
                  <a:lnTo>
                    <a:pt x="5103874" y="1767"/>
                  </a:lnTo>
                  <a:lnTo>
                    <a:pt x="5111021" y="6586"/>
                  </a:lnTo>
                  <a:lnTo>
                    <a:pt x="5115840" y="13733"/>
                  </a:lnTo>
                  <a:lnTo>
                    <a:pt x="5117608" y="22482"/>
                  </a:lnTo>
                  <a:lnTo>
                    <a:pt x="5117608" y="582490"/>
                  </a:lnTo>
                  <a:lnTo>
                    <a:pt x="5115840" y="591239"/>
                  </a:lnTo>
                  <a:lnTo>
                    <a:pt x="5111021" y="598385"/>
                  </a:lnTo>
                  <a:lnTo>
                    <a:pt x="5103874" y="603205"/>
                  </a:lnTo>
                  <a:lnTo>
                    <a:pt x="5095125" y="604972"/>
                  </a:lnTo>
                  <a:lnTo>
                    <a:pt x="22496" y="604972"/>
                  </a:lnTo>
                  <a:lnTo>
                    <a:pt x="13739" y="603205"/>
                  </a:lnTo>
                  <a:lnTo>
                    <a:pt x="6588" y="598385"/>
                  </a:lnTo>
                  <a:lnTo>
                    <a:pt x="1767" y="591239"/>
                  </a:lnTo>
                  <a:lnTo>
                    <a:pt x="0" y="582490"/>
                  </a:lnTo>
                  <a:lnTo>
                    <a:pt x="0" y="22482"/>
                  </a:lnTo>
                  <a:close/>
                </a:path>
              </a:pathLst>
            </a:custGeom>
            <a:ln w="42553">
              <a:solidFill>
                <a:srgbClr val="12477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1" name="object 11">
            <a:extLst>
              <a:ext uri="{FF2B5EF4-FFF2-40B4-BE49-F238E27FC236}">
                <a16:creationId xmlns:a16="http://schemas.microsoft.com/office/drawing/2014/main" id="{5626CB83-EF29-8271-5023-DA3C603BA7DB}"/>
              </a:ext>
            </a:extLst>
          </p:cNvPr>
          <p:cNvSpPr txBox="1"/>
          <p:nvPr/>
        </p:nvSpPr>
        <p:spPr>
          <a:xfrm>
            <a:off x="4064182" y="5828720"/>
            <a:ext cx="5052695" cy="4851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79070" algn="ctr">
              <a:lnSpc>
                <a:spcPct val="100000"/>
              </a:lnSpc>
              <a:spcBef>
                <a:spcPts val="114"/>
              </a:spcBef>
            </a:pPr>
            <a:r>
              <a:rPr lang="en-US" sz="3000" spc="-10">
                <a:solidFill>
                  <a:srgbClr val="FFFFFF"/>
                </a:solidFill>
                <a:latin typeface="Arial"/>
                <a:cs typeface="Arial"/>
              </a:rPr>
              <a:t>System Architecture</a:t>
            </a:r>
            <a:endParaRPr sz="3000">
              <a:latin typeface="Arial"/>
              <a:cs typeface="Arial"/>
            </a:endParaRPr>
          </a:p>
        </p:txBody>
      </p:sp>
      <p:pic>
        <p:nvPicPr>
          <p:cNvPr id="95" name="Picture 9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4DE9EFC-03A8-CD87-03B1-109005C308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82" y="6179370"/>
            <a:ext cx="12255203" cy="2388929"/>
          </a:xfrm>
          <a:prstGeom prst="rect">
            <a:avLst/>
          </a:prstGeom>
        </p:spPr>
      </p:pic>
      <p:sp>
        <p:nvSpPr>
          <p:cNvPr id="8" name="object 32">
            <a:extLst>
              <a:ext uri="{FF2B5EF4-FFF2-40B4-BE49-F238E27FC236}">
                <a16:creationId xmlns:a16="http://schemas.microsoft.com/office/drawing/2014/main" id="{E6B23FE0-EE25-3AB1-B371-086FB3C3B1F8}"/>
              </a:ext>
            </a:extLst>
          </p:cNvPr>
          <p:cNvSpPr/>
          <p:nvPr/>
        </p:nvSpPr>
        <p:spPr>
          <a:xfrm>
            <a:off x="516805" y="9799619"/>
            <a:ext cx="1854835" cy="444548"/>
          </a:xfrm>
          <a:custGeom>
            <a:avLst/>
            <a:gdLst/>
            <a:ahLst/>
            <a:cxnLst/>
            <a:rect l="l" t="t" r="r" b="b"/>
            <a:pathLst>
              <a:path w="1854835" h="526415">
                <a:moveTo>
                  <a:pt x="1854634" y="0"/>
                </a:moveTo>
                <a:lnTo>
                  <a:pt x="0" y="0"/>
                </a:lnTo>
                <a:lnTo>
                  <a:pt x="0" y="526056"/>
                </a:lnTo>
                <a:lnTo>
                  <a:pt x="1854634" y="526056"/>
                </a:lnTo>
                <a:lnTo>
                  <a:pt x="1854634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 anchor="ctr"/>
          <a:lstStyle/>
          <a:p>
            <a:pPr marL="146685" algn="ctr">
              <a:lnSpc>
                <a:spcPct val="100000"/>
              </a:lnSpc>
              <a:spcBef>
                <a:spcPts val="615"/>
              </a:spcBef>
            </a:pPr>
            <a:r>
              <a:rPr lang="en-GB" sz="1800" spc="110" dirty="0">
                <a:solidFill>
                  <a:srgbClr val="FFFFFF"/>
                </a:solidFill>
                <a:latin typeface="Calibri"/>
                <a:cs typeface="Calibri"/>
              </a:rPr>
              <a:t>Cost-</a:t>
            </a:r>
            <a:r>
              <a:rPr lang="en-GB" sz="1800" spc="-10" dirty="0">
                <a:solidFill>
                  <a:srgbClr val="FFFFFF"/>
                </a:solidFill>
                <a:latin typeface="Calibri"/>
                <a:cs typeface="Calibri"/>
              </a:rPr>
              <a:t>Effective</a:t>
            </a:r>
            <a:endParaRPr lang="en-GB" sz="1800" dirty="0">
              <a:latin typeface="Calibri"/>
              <a:cs typeface="Calibri"/>
            </a:endParaRPr>
          </a:p>
        </p:txBody>
      </p:sp>
      <p:sp>
        <p:nvSpPr>
          <p:cNvPr id="9" name="object 32">
            <a:extLst>
              <a:ext uri="{FF2B5EF4-FFF2-40B4-BE49-F238E27FC236}">
                <a16:creationId xmlns:a16="http://schemas.microsoft.com/office/drawing/2014/main" id="{1ED7729B-61A5-F7E7-9A6E-CBD0CCF4F95D}"/>
              </a:ext>
            </a:extLst>
          </p:cNvPr>
          <p:cNvSpPr/>
          <p:nvPr/>
        </p:nvSpPr>
        <p:spPr>
          <a:xfrm>
            <a:off x="2544964" y="9307359"/>
            <a:ext cx="1849527" cy="444548"/>
          </a:xfrm>
          <a:custGeom>
            <a:avLst/>
            <a:gdLst/>
            <a:ahLst/>
            <a:cxnLst/>
            <a:rect l="l" t="t" r="r" b="b"/>
            <a:pathLst>
              <a:path w="1854835" h="526415">
                <a:moveTo>
                  <a:pt x="1854634" y="0"/>
                </a:moveTo>
                <a:lnTo>
                  <a:pt x="0" y="0"/>
                </a:lnTo>
                <a:lnTo>
                  <a:pt x="0" y="526056"/>
                </a:lnTo>
                <a:lnTo>
                  <a:pt x="1854634" y="526056"/>
                </a:lnTo>
                <a:lnTo>
                  <a:pt x="1854634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 anchor="ctr"/>
          <a:lstStyle/>
          <a:p>
            <a:pPr marL="333375" algn="l" rtl="0">
              <a:lnSpc>
                <a:spcPct val="100000"/>
              </a:lnSpc>
              <a:spcBef>
                <a:spcPts val="615"/>
              </a:spcBef>
            </a:pPr>
            <a:r>
              <a:rPr lang="en-GB" sz="1800" spc="-10" dirty="0">
                <a:solidFill>
                  <a:srgbClr val="FFFFFF"/>
                </a:solidFill>
                <a:latin typeface="Calibri"/>
                <a:cs typeface="Calibri"/>
              </a:rPr>
              <a:t>Mountable</a:t>
            </a:r>
            <a:endParaRPr lang="en-GB" sz="1800" dirty="0">
              <a:latin typeface="Calibri"/>
              <a:cs typeface="Calibri"/>
            </a:endParaRPr>
          </a:p>
        </p:txBody>
      </p:sp>
      <p:sp>
        <p:nvSpPr>
          <p:cNvPr id="10" name="object 32">
            <a:extLst>
              <a:ext uri="{FF2B5EF4-FFF2-40B4-BE49-F238E27FC236}">
                <a16:creationId xmlns:a16="http://schemas.microsoft.com/office/drawing/2014/main" id="{BBD20C87-0333-67E9-6B4D-8DD55051003F}"/>
              </a:ext>
            </a:extLst>
          </p:cNvPr>
          <p:cNvSpPr/>
          <p:nvPr/>
        </p:nvSpPr>
        <p:spPr>
          <a:xfrm>
            <a:off x="516805" y="9307359"/>
            <a:ext cx="1854835" cy="444548"/>
          </a:xfrm>
          <a:custGeom>
            <a:avLst/>
            <a:gdLst/>
            <a:ahLst/>
            <a:cxnLst/>
            <a:rect l="l" t="t" r="r" b="b"/>
            <a:pathLst>
              <a:path w="1854835" h="526415">
                <a:moveTo>
                  <a:pt x="1854634" y="0"/>
                </a:moveTo>
                <a:lnTo>
                  <a:pt x="0" y="0"/>
                </a:lnTo>
                <a:lnTo>
                  <a:pt x="0" y="526056"/>
                </a:lnTo>
                <a:lnTo>
                  <a:pt x="1854634" y="526056"/>
                </a:lnTo>
                <a:lnTo>
                  <a:pt x="1854634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 anchor="ctr"/>
          <a:lstStyle/>
          <a:p>
            <a:pPr marL="26034" marR="5080" indent="-13970" algn="ctr">
              <a:lnSpc>
                <a:spcPts val="2210"/>
              </a:lnSpc>
              <a:spcBef>
                <a:spcPts val="340"/>
              </a:spcBef>
            </a:pPr>
            <a:r>
              <a:rPr lang="en-GB" sz="1800" spc="-10" dirty="0">
                <a:solidFill>
                  <a:srgbClr val="FFFFFF"/>
                </a:solidFill>
                <a:latin typeface="Calibri"/>
                <a:cs typeface="Calibri"/>
              </a:rPr>
              <a:t>Compact</a:t>
            </a:r>
            <a:endParaRPr lang="en-GB" sz="1800" dirty="0">
              <a:latin typeface="Calibri"/>
              <a:cs typeface="Calibri"/>
            </a:endParaRPr>
          </a:p>
        </p:txBody>
      </p:sp>
      <p:sp>
        <p:nvSpPr>
          <p:cNvPr id="18" name="object 32">
            <a:extLst>
              <a:ext uri="{FF2B5EF4-FFF2-40B4-BE49-F238E27FC236}">
                <a16:creationId xmlns:a16="http://schemas.microsoft.com/office/drawing/2014/main" id="{1C447B25-BA8E-3D0F-A251-D999C57BCFEA}"/>
              </a:ext>
            </a:extLst>
          </p:cNvPr>
          <p:cNvSpPr/>
          <p:nvPr/>
        </p:nvSpPr>
        <p:spPr>
          <a:xfrm>
            <a:off x="1531907" y="10282021"/>
            <a:ext cx="1854835" cy="444548"/>
          </a:xfrm>
          <a:custGeom>
            <a:avLst/>
            <a:gdLst/>
            <a:ahLst/>
            <a:cxnLst/>
            <a:rect l="l" t="t" r="r" b="b"/>
            <a:pathLst>
              <a:path w="1854835" h="526415">
                <a:moveTo>
                  <a:pt x="1854634" y="0"/>
                </a:moveTo>
                <a:lnTo>
                  <a:pt x="0" y="0"/>
                </a:lnTo>
                <a:lnTo>
                  <a:pt x="0" y="526056"/>
                </a:lnTo>
                <a:lnTo>
                  <a:pt x="1854634" y="526056"/>
                </a:lnTo>
                <a:lnTo>
                  <a:pt x="1854634" y="0"/>
                </a:lnTo>
                <a:close/>
              </a:path>
            </a:pathLst>
          </a:custGeom>
          <a:solidFill>
            <a:srgbClr val="124771"/>
          </a:solidFill>
        </p:spPr>
        <p:txBody>
          <a:bodyPr wrap="square" lIns="0" tIns="0" rIns="0" bIns="0" rtlCol="0" anchor="ctr"/>
          <a:lstStyle/>
          <a:p>
            <a:pPr marL="26034" marR="5080" indent="-13970" algn="ctr">
              <a:lnSpc>
                <a:spcPts val="2210"/>
              </a:lnSpc>
              <a:spcBef>
                <a:spcPts val="340"/>
              </a:spcBef>
            </a:pPr>
            <a:r>
              <a:rPr lang="en-GB" sz="1800" spc="-10" dirty="0">
                <a:solidFill>
                  <a:srgbClr val="FFFFFF"/>
                </a:solidFill>
                <a:latin typeface="Calibri"/>
                <a:cs typeface="Calibri"/>
              </a:rPr>
              <a:t>Low Latency</a:t>
            </a:r>
            <a:endParaRPr lang="en-GB" sz="1800" dirty="0">
              <a:latin typeface="Calibri"/>
              <a:cs typeface="Calibri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9447B983-DD35-D81E-B862-3CA30EA417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188" y="9178318"/>
            <a:ext cx="5234851" cy="64554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305</Words>
  <Application>Microsoft Office PowerPoint</Application>
  <PresentationFormat>Custom</PresentationFormat>
  <Paragraphs>51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Heebo</vt:lpstr>
      <vt:lpstr>Times New Roman</vt:lpstr>
      <vt:lpstr>Wingdings</vt:lpstr>
      <vt:lpstr>Office Theme</vt:lpstr>
      <vt:lpstr>Bicycle Mobileye A Computer Vision System for Cyclists Safety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Benyamin, Itai</dc:creator>
  <cp:lastModifiedBy>Ron Lebedinsky</cp:lastModifiedBy>
  <cp:revision>1</cp:revision>
  <dcterms:created xsi:type="dcterms:W3CDTF">2025-06-25T05:25:27Z</dcterms:created>
  <dcterms:modified xsi:type="dcterms:W3CDTF">2025-11-04T09:39:56Z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2025-06-10T00:00:00Z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2025-06-25T00:00:00Z</vt:filetime>
  </property>
  <property fmtid="{D5CDD505-2E9C-101B-9397-08002B2CF9AE}" pid="5" name="Producer">
    <vt:lpwstr>Microsoft® PowerPoint® for Microsoft 365</vt:lpwstr>
  </property>
</Properties>
</file>

<file path=docProps/thumbnail.jpeg>
</file>